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478" r:id="rId4"/>
  </p:sldMasterIdLst>
  <p:notesMasterIdLst>
    <p:notesMasterId r:id="rId14"/>
  </p:notesMasterIdLst>
  <p:sldIdLst>
    <p:sldId id="256" r:id="rId5"/>
    <p:sldId id="269" r:id="rId6"/>
    <p:sldId id="266" r:id="rId7"/>
    <p:sldId id="263" r:id="rId8"/>
    <p:sldId id="267" r:id="rId9"/>
    <p:sldId id="270" r:id="rId10"/>
    <p:sldId id="271" r:id="rId11"/>
    <p:sldId id="272" r:id="rId12"/>
    <p:sldId id="27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6357" autoAdjust="0"/>
  </p:normalViewPr>
  <p:slideViewPr>
    <p:cSldViewPr snapToGrid="0">
      <p:cViewPr>
        <p:scale>
          <a:sx n="112" d="100"/>
          <a:sy n="112" d="100"/>
        </p:scale>
        <p:origin x="-858" y="-876"/>
      </p:cViewPr>
      <p:guideLst/>
    </p:cSldViewPr>
  </p:slideViewPr>
  <p:outlineViewPr>
    <p:cViewPr>
      <p:scale>
        <a:sx n="33" d="100"/>
        <a:sy n="33" d="100"/>
      </p:scale>
      <p:origin x="0" y="-47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08BA36-A16A-4C16-8F63-9AEE3FB76278}" type="doc">
      <dgm:prSet loTypeId="urn:microsoft.com/office/officeart/2016/7/layout/HexagonTimeline" loCatId="process" qsTypeId="urn:microsoft.com/office/officeart/2005/8/quickstyle/simple5" qsCatId="simple" csTypeId="urn:microsoft.com/office/officeart/2005/8/colors/accent5_2" csCatId="accent5" phldr="1"/>
      <dgm:spPr/>
      <dgm:t>
        <a:bodyPr/>
        <a:lstStyle/>
        <a:p>
          <a:endParaRPr lang="en-US"/>
        </a:p>
      </dgm:t>
    </dgm:pt>
    <dgm:pt modelId="{BA270F43-0C36-4246-8BB8-6065D927DFD3}" type="pres">
      <dgm:prSet presAssocID="{AB08BA36-A16A-4C16-8F63-9AEE3FB76278}" presName="Name0" presStyleCnt="0">
        <dgm:presLayoutVars>
          <dgm:chMax/>
          <dgm:chPref/>
          <dgm:animLvl val="lvl"/>
        </dgm:presLayoutVars>
      </dgm:prSet>
      <dgm:spPr/>
    </dgm:pt>
  </dgm:ptLst>
  <dgm:cxnLst>
    <dgm:cxn modelId="{F8DCE64F-0CDA-4F47-A51D-A37BFD6B9D59}" type="presOf" srcId="{AB08BA36-A16A-4C16-8F63-9AEE3FB76278}" destId="{BA270F43-0C36-4246-8BB8-6065D927DFD3}" srcOrd="0"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3.jpe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F07771-3FAA-4D43-A059-9A7D838C2880}" type="datetimeFigureOut">
              <a:rPr lang="en-US" smtClean="0"/>
              <a:t>9/2/2019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B68C18-1BF1-F447-95ED-60EAAE35426E}" type="slidenum">
              <a:rPr lang="en-US" smtClean="0"/>
              <a:t>‹#›</a:t>
            </a:fld>
            <a:endParaRPr lang="en-US"/>
          </a:p>
        </p:txBody>
      </p:sp>
    </p:spTree>
    <p:extLst>
      <p:ext uri="{BB962C8B-B14F-4D97-AF65-F5344CB8AC3E}">
        <p14:creationId xmlns:p14="http://schemas.microsoft.com/office/powerpoint/2010/main" val="1391759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accent1"/>
          </a:solidFill>
          <a:ln w="0">
            <a:noFill/>
            <a:prstDash val="solid"/>
            <a:round/>
            <a:headEnd/>
            <a:tailEnd/>
          </a:ln>
        </p:spPr>
      </p:sp>
      <p:sp>
        <p:nvSpPr>
          <p:cNvPr id="2" name="Title 1"/>
          <p:cNvSpPr>
            <a:spLocks noGrp="1"/>
          </p:cNvSpPr>
          <p:nvPr>
            <p:ph type="ctrTitle"/>
          </p:nvPr>
        </p:nvSpPr>
        <p:spPr>
          <a:xfrm>
            <a:off x="5747656" y="1264197"/>
            <a:ext cx="5670487" cy="4268965"/>
          </a:xfrm>
        </p:spPr>
        <p:txBody>
          <a:bodyPr anchor="ctr">
            <a:normAutofit/>
          </a:bodyPr>
          <a:lstStyle>
            <a:lvl1pPr algn="l">
              <a:lnSpc>
                <a:spcPct val="85000"/>
              </a:lnSpc>
              <a:defRPr sz="6000" cap="none" baseline="0">
                <a:solidFill>
                  <a:schemeClr val="tx2"/>
                </a:solidFill>
              </a:defRPr>
            </a:lvl1pPr>
          </a:lstStyle>
          <a:p>
            <a:r>
              <a:rPr lang="en-US" noProof="0"/>
              <a:t>Click to edit Master title style</a:t>
            </a:r>
          </a:p>
        </p:txBody>
      </p:sp>
      <p:sp>
        <p:nvSpPr>
          <p:cNvPr id="3" name="Subtitle 2"/>
          <p:cNvSpPr>
            <a:spLocks noGrp="1"/>
          </p:cNvSpPr>
          <p:nvPr>
            <p:ph type="subTitle" idx="1"/>
          </p:nvPr>
        </p:nvSpPr>
        <p:spPr>
          <a:xfrm>
            <a:off x="667666" y="4151085"/>
            <a:ext cx="4633806" cy="1591181"/>
          </a:xfrm>
        </p:spPr>
        <p:txBody>
          <a:bodyPr anchor="b">
            <a:noAutofit/>
          </a:bodyPr>
          <a:lstStyle>
            <a:lvl1pPr marL="0" indent="0" algn="r">
              <a:lnSpc>
                <a:spcPct val="100000"/>
              </a:lnSpc>
              <a:spcBef>
                <a:spcPts val="0"/>
              </a:spcBef>
              <a:buNone/>
              <a:defRPr sz="23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title="Verticle Rule Line"/>
          <p:cNvCxnSpPr>
            <a:cxnSpLocks/>
          </p:cNvCxnSpPr>
          <p:nvPr/>
        </p:nvCxnSpPr>
        <p:spPr>
          <a:xfrm>
            <a:off x="5524563" y="1115733"/>
            <a:ext cx="0" cy="4626534"/>
          </a:xfrm>
          <a:prstGeom prst="line">
            <a:avLst/>
          </a:prstGeom>
          <a:ln w="6350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137A75DA-C6FF-4420-94B9-E3338D1F9A04}"/>
              </a:ext>
            </a:extLst>
          </p:cNvPr>
          <p:cNvSpPr>
            <a:spLocks noGrp="1"/>
          </p:cNvSpPr>
          <p:nvPr>
            <p:ph type="pic" sz="quarter" idx="10" hasCustomPrompt="1"/>
          </p:nvPr>
        </p:nvSpPr>
        <p:spPr>
          <a:xfrm>
            <a:off x="2743615" y="1367500"/>
            <a:ext cx="2397795" cy="2397795"/>
          </a:xfrm>
          <a:prstGeom prst="ellipse">
            <a:avLst/>
          </a:prstGeom>
          <a:solidFill>
            <a:schemeClr val="bg1"/>
          </a:solidFill>
        </p:spPr>
        <p:txBody>
          <a:bodyPr anchor="ctr"/>
          <a:lstStyle>
            <a:lvl1pPr marL="0" indent="0" algn="ctr">
              <a:buNone/>
              <a:defRPr i="1"/>
            </a:lvl1pPr>
          </a:lstStyle>
          <a:p>
            <a:r>
              <a:rPr lang="en-US" noProof="0"/>
              <a:t>Insert Portrait Photo</a:t>
            </a:r>
          </a:p>
        </p:txBody>
      </p:sp>
    </p:spTree>
    <p:extLst>
      <p:ext uri="{BB962C8B-B14F-4D97-AF65-F5344CB8AC3E}">
        <p14:creationId xmlns:p14="http://schemas.microsoft.com/office/powerpoint/2010/main" val="18274263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p:cNvSpPr>
            <a:spLocks noGrp="1"/>
          </p:cNvSpPr>
          <p:nvPr>
            <p:ph type="title"/>
          </p:nvPr>
        </p:nvSpPr>
        <p:spPr>
          <a:xfrm>
            <a:off x="762000" y="559678"/>
            <a:ext cx="3833906" cy="2221622"/>
          </a:xfrm>
        </p:spPr>
        <p:txBody>
          <a:bodyPr anchor="b"/>
          <a:lstStyle>
            <a:lvl1pPr>
              <a:defRPr>
                <a:solidFill>
                  <a:schemeClr val="bg1"/>
                </a:solidFill>
              </a:defRPr>
            </a:lvl1pPr>
          </a:lstStyle>
          <a:p>
            <a:r>
              <a:rPr lang="en-US" noProof="0"/>
              <a:t>Click to edit Master 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471D0754-1959-7F4F-A198-3F4710E170D8}" type="datetime1">
              <a:rPr lang="en-US" noProof="0" smtClean="0"/>
              <a:t>9/2/2019</a:t>
            </a:fld>
            <a:endParaRPr lang="en-US" noProof="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noProof="0"/>
          </a:p>
        </p:txBody>
      </p:sp>
      <p:sp>
        <p:nvSpPr>
          <p:cNvPr id="6" name="Slide Number Placeholder 5"/>
          <p:cNvSpPr>
            <a:spLocks noGrp="1"/>
          </p:cNvSpPr>
          <p:nvPr>
            <p:ph type="sldNum" sz="quarter" idx="12"/>
          </p:nvPr>
        </p:nvSpPr>
        <p:spPr/>
        <p:txBody>
          <a:bodyPr/>
          <a:lstStyle/>
          <a:p>
            <a:fld id="{13D2E340-0663-474B-992C-9192B5C45E57}" type="slidenum">
              <a:rPr lang="en-US" noProof="0" smtClean="0"/>
              <a:t>‹#›</a:t>
            </a:fld>
            <a:endParaRPr lang="en-US" noProof="0"/>
          </a:p>
        </p:txBody>
      </p:sp>
      <p:sp>
        <p:nvSpPr>
          <p:cNvPr id="20" name="Text Placeholder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a:lstStyle>
            <a:lvl1pPr marL="0" indent="0" algn="r">
              <a:buNone/>
              <a:defRPr>
                <a:solidFill>
                  <a:schemeClr val="bg1"/>
                </a:solidFill>
              </a:defRPr>
            </a:lvl1pPr>
            <a:lvl2pPr marL="402336" indent="0" algn="r">
              <a:buNone/>
              <a:defRPr/>
            </a:lvl2pPr>
            <a:lvl3pPr marL="859536" indent="0" algn="r">
              <a:buNone/>
              <a:defRPr/>
            </a:lvl3pPr>
            <a:lvl4pPr marL="1316736" indent="0" algn="r">
              <a:buNone/>
              <a:defRPr/>
            </a:lvl4pPr>
            <a:lvl5pPr marL="1773936" indent="0" algn="r">
              <a:buNone/>
              <a:defRPr/>
            </a:lvl5pPr>
          </a:lstStyle>
          <a:p>
            <a:pPr lvl="0"/>
            <a:r>
              <a:rPr lang="en-US" noProof="0"/>
              <a:t>Place your subtitle here</a:t>
            </a:r>
          </a:p>
        </p:txBody>
      </p:sp>
      <p:cxnSp>
        <p:nvCxnSpPr>
          <p:cNvPr id="21" name="Straight Connector 20" title="Horizontal Rule Line">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Content Placeholder 6">
            <a:extLst>
              <a:ext uri="{FF2B5EF4-FFF2-40B4-BE49-F238E27FC236}">
                <a16:creationId xmlns:a16="http://schemas.microsoft.com/office/drawing/2014/main" id="{FBC751F3-ABD6-4995-8494-4932D12ACE1B}"/>
              </a:ext>
            </a:extLst>
          </p:cNvPr>
          <p:cNvSpPr>
            <a:spLocks noGrp="1"/>
          </p:cNvSpPr>
          <p:nvPr>
            <p:ph sz="quarter" idx="19"/>
          </p:nvPr>
        </p:nvSpPr>
        <p:spPr>
          <a:xfrm>
            <a:off x="5326063" y="559678"/>
            <a:ext cx="6103937" cy="519183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875451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p:cNvSpPr>
            <a:spLocks noGrp="1"/>
          </p:cNvSpPr>
          <p:nvPr>
            <p:ph type="title"/>
          </p:nvPr>
        </p:nvSpPr>
        <p:spPr>
          <a:xfrm>
            <a:off x="762000" y="559678"/>
            <a:ext cx="3833906" cy="2221622"/>
          </a:xfrm>
        </p:spPr>
        <p:txBody>
          <a:bodyPr anchor="b"/>
          <a:lstStyle>
            <a:lvl1pPr>
              <a:defRPr>
                <a:solidFill>
                  <a:schemeClr val="bg1"/>
                </a:solidFill>
              </a:defRPr>
            </a:lvl1pPr>
          </a:lstStyle>
          <a:p>
            <a:r>
              <a:rPr lang="en-US" noProof="0"/>
              <a:t>Click to edit Master 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471D0754-1959-7F4F-A198-3F4710E170D8}" type="datetime1">
              <a:rPr lang="en-US" noProof="0" smtClean="0"/>
              <a:t>9/2/2019</a:t>
            </a:fld>
            <a:endParaRPr lang="en-US" noProof="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noProof="0"/>
          </a:p>
        </p:txBody>
      </p:sp>
      <p:sp>
        <p:nvSpPr>
          <p:cNvPr id="6" name="Slide Number Placeholder 5"/>
          <p:cNvSpPr>
            <a:spLocks noGrp="1"/>
          </p:cNvSpPr>
          <p:nvPr>
            <p:ph type="sldNum" sz="quarter" idx="12"/>
          </p:nvPr>
        </p:nvSpPr>
        <p:spPr/>
        <p:txBody>
          <a:bodyPr/>
          <a:lstStyle/>
          <a:p>
            <a:fld id="{13D2E340-0663-474B-992C-9192B5C45E57}" type="slidenum">
              <a:rPr lang="en-US" noProof="0" smtClean="0"/>
              <a:t>‹#›</a:t>
            </a:fld>
            <a:endParaRPr lang="en-US" noProof="0"/>
          </a:p>
        </p:txBody>
      </p:sp>
      <p:sp>
        <p:nvSpPr>
          <p:cNvPr id="20" name="Text Placeholder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a:lstStyle>
            <a:lvl1pPr marL="0" indent="0" algn="r">
              <a:buNone/>
              <a:defRPr>
                <a:solidFill>
                  <a:schemeClr val="bg1"/>
                </a:solidFill>
              </a:defRPr>
            </a:lvl1pPr>
            <a:lvl2pPr marL="402336" indent="0" algn="r">
              <a:buNone/>
              <a:defRPr/>
            </a:lvl2pPr>
            <a:lvl3pPr marL="859536" indent="0" algn="r">
              <a:buNone/>
              <a:defRPr/>
            </a:lvl3pPr>
            <a:lvl4pPr marL="1316736" indent="0" algn="r">
              <a:buNone/>
              <a:defRPr/>
            </a:lvl4pPr>
            <a:lvl5pPr marL="1773936" indent="0" algn="r">
              <a:buNone/>
              <a:defRPr/>
            </a:lvl5pPr>
          </a:lstStyle>
          <a:p>
            <a:pPr lvl="0"/>
            <a:r>
              <a:rPr lang="en-US" noProof="0"/>
              <a:t>Place your subtitle here</a:t>
            </a:r>
          </a:p>
        </p:txBody>
      </p:sp>
      <p:cxnSp>
        <p:nvCxnSpPr>
          <p:cNvPr id="21" name="Straight Connector 20" title="Horizontal Rule Line">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Picture Placeholder 6">
            <a:extLst>
              <a:ext uri="{FF2B5EF4-FFF2-40B4-BE49-F238E27FC236}">
                <a16:creationId xmlns:a16="http://schemas.microsoft.com/office/drawing/2014/main" id="{1466EC8C-C8BE-4149-A684-18CFF4574C18}"/>
              </a:ext>
            </a:extLst>
          </p:cNvPr>
          <p:cNvSpPr>
            <a:spLocks noGrp="1"/>
          </p:cNvSpPr>
          <p:nvPr>
            <p:ph type="pic" sz="quarter" idx="19"/>
          </p:nvPr>
        </p:nvSpPr>
        <p:spPr>
          <a:xfrm>
            <a:off x="5297488" y="559678"/>
            <a:ext cx="6132512" cy="5191835"/>
          </a:xfrm>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3687491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p:cNvSpPr>
            <a:spLocks noGrp="1"/>
          </p:cNvSpPr>
          <p:nvPr>
            <p:ph type="title"/>
          </p:nvPr>
        </p:nvSpPr>
        <p:spPr>
          <a:xfrm>
            <a:off x="762000" y="559677"/>
            <a:ext cx="3833906" cy="5274923"/>
          </a:xfrm>
        </p:spPr>
        <p:txBody>
          <a:bodyPr anchor="b"/>
          <a:lstStyle>
            <a:lvl1pPr>
              <a:defRPr>
                <a:solidFill>
                  <a:schemeClr val="bg1"/>
                </a:solidFill>
              </a:defRPr>
            </a:lvl1pPr>
          </a:lstStyle>
          <a:p>
            <a:r>
              <a:rPr lang="en-US" noProof="0"/>
              <a:t>Click to edit Master 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471D0754-1959-7F4F-A198-3F4710E170D8}" type="datetime1">
              <a:rPr lang="en-US" noProof="0" smtClean="0"/>
              <a:t>9/2/2019</a:t>
            </a:fld>
            <a:endParaRPr lang="en-US" noProof="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noProof="0"/>
          </a:p>
        </p:txBody>
      </p:sp>
      <p:sp>
        <p:nvSpPr>
          <p:cNvPr id="6" name="Slide Number Placeholder 5"/>
          <p:cNvSpPr>
            <a:spLocks noGrp="1"/>
          </p:cNvSpPr>
          <p:nvPr>
            <p:ph type="sldNum" sz="quarter" idx="12"/>
          </p:nvPr>
        </p:nvSpPr>
        <p:spPr/>
        <p:txBody>
          <a:bodyPr/>
          <a:lstStyle/>
          <a:p>
            <a:fld id="{13D2E340-0663-474B-992C-9192B5C45E57}" type="slidenum">
              <a:rPr lang="en-US" noProof="0" smtClean="0"/>
              <a:t>‹#›</a:t>
            </a:fld>
            <a:endParaRPr lang="en-US" noProof="0"/>
          </a:p>
        </p:txBody>
      </p:sp>
      <p:cxnSp>
        <p:nvCxnSpPr>
          <p:cNvPr id="21" name="Straight Connector 20" title="Horizontal Rule Line">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4889D34E-DF9E-41B7-A5EC-B9D63999B3D0}"/>
              </a:ext>
            </a:extLst>
          </p:cNvPr>
          <p:cNvSpPr>
            <a:spLocks noGrp="1"/>
          </p:cNvSpPr>
          <p:nvPr>
            <p:ph idx="1"/>
          </p:nvPr>
        </p:nvSpPr>
        <p:spPr>
          <a:xfrm>
            <a:off x="5181600" y="559678"/>
            <a:ext cx="6172200" cy="561728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22617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Content Placeholder 2"/>
          <p:cNvSpPr>
            <a:spLocks noGrp="1"/>
          </p:cNvSpPr>
          <p:nvPr>
            <p:ph sz="half" idx="1"/>
          </p:nvPr>
        </p:nvSpPr>
        <p:spPr>
          <a:xfrm>
            <a:off x="5181600" y="540628"/>
            <a:ext cx="6248400" cy="2488946"/>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5181600" y="3712467"/>
            <a:ext cx="6248400" cy="248222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F316E73E-FB98-2A42-974A-9CD83D46C100}" type="datetime1">
              <a:rPr lang="en-US" noProof="0" smtClean="0"/>
              <a:t>9/2/2019</a:t>
            </a:fld>
            <a:endParaRPr lang="en-US" noProof="0"/>
          </a:p>
        </p:txBody>
      </p:sp>
      <p:sp>
        <p:nvSpPr>
          <p:cNvPr id="6" name="Footer Placeholder 5"/>
          <p:cNvSpPr>
            <a:spLocks noGrp="1"/>
          </p:cNvSpPr>
          <p:nvPr>
            <p:ph type="ftr" sz="quarter" idx="11"/>
          </p:nvPr>
        </p:nvSpPr>
        <p:spPr/>
        <p:txBody>
          <a:bodyPr/>
          <a:lstStyle/>
          <a:p>
            <a:endParaRPr lang="en-US" noProof="0"/>
          </a:p>
        </p:txBody>
      </p:sp>
      <p:sp>
        <p:nvSpPr>
          <p:cNvPr id="7" name="Slide Number Placeholder 6"/>
          <p:cNvSpPr>
            <a:spLocks noGrp="1"/>
          </p:cNvSpPr>
          <p:nvPr>
            <p:ph type="sldNum" sz="quarter" idx="12"/>
          </p:nvPr>
        </p:nvSpPr>
        <p:spPr/>
        <p:txBody>
          <a:bodyPr/>
          <a:lstStyle/>
          <a:p>
            <a:fld id="{13D2E340-0663-474B-992C-9192B5C45E57}" type="slidenum">
              <a:rPr lang="en-US" noProof="0" smtClean="0"/>
              <a:t>‹#›</a:t>
            </a:fld>
            <a:endParaRPr lang="en-US" noProof="0"/>
          </a:p>
        </p:txBody>
      </p:sp>
    </p:spTree>
    <p:extLst>
      <p:ext uri="{BB962C8B-B14F-4D97-AF65-F5344CB8AC3E}">
        <p14:creationId xmlns:p14="http://schemas.microsoft.com/office/powerpoint/2010/main" val="24543023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noProof="0"/>
              <a:t>Click to edit Master title style</a:t>
            </a:r>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98A115EF-7A83-9842-815E-554E5DEB63CD}" type="datetime1">
              <a:rPr lang="en-US" noProof="0" smtClean="0"/>
              <a:t>9/2/2019</a:t>
            </a:fld>
            <a:endParaRPr lang="en-US" noProof="0"/>
          </a:p>
        </p:txBody>
      </p:sp>
      <p:sp>
        <p:nvSpPr>
          <p:cNvPr id="8" name="Footer Placeholder 7"/>
          <p:cNvSpPr>
            <a:spLocks noGrp="1"/>
          </p:cNvSpPr>
          <p:nvPr>
            <p:ph type="ftr" sz="quarter" idx="11"/>
          </p:nvPr>
        </p:nvSpPr>
        <p:spPr/>
        <p:txBody>
          <a:bodyPr/>
          <a:lstStyle/>
          <a:p>
            <a:endParaRPr lang="en-US" noProof="0"/>
          </a:p>
        </p:txBody>
      </p:sp>
      <p:sp>
        <p:nvSpPr>
          <p:cNvPr id="9" name="Slide Number Placeholder 8"/>
          <p:cNvSpPr>
            <a:spLocks noGrp="1"/>
          </p:cNvSpPr>
          <p:nvPr>
            <p:ph type="sldNum" sz="quarter" idx="12"/>
          </p:nvPr>
        </p:nvSpPr>
        <p:spPr/>
        <p:txBody>
          <a:bodyPr/>
          <a:lstStyle/>
          <a:p>
            <a:fld id="{13D2E340-0663-474B-992C-9192B5C45E57}" type="slidenum">
              <a:rPr lang="en-US" noProof="0" smtClean="0"/>
              <a:t>‹#›</a:t>
            </a:fld>
            <a:endParaRPr lang="en-US" noProof="0"/>
          </a:p>
        </p:txBody>
      </p:sp>
    </p:spTree>
    <p:extLst>
      <p:ext uri="{BB962C8B-B14F-4D97-AF65-F5344CB8AC3E}">
        <p14:creationId xmlns:p14="http://schemas.microsoft.com/office/powerpoint/2010/main" val="42770199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Date Placeholder 2"/>
          <p:cNvSpPr>
            <a:spLocks noGrp="1"/>
          </p:cNvSpPr>
          <p:nvPr>
            <p:ph type="dt" sz="half" idx="10"/>
          </p:nvPr>
        </p:nvSpPr>
        <p:spPr/>
        <p:txBody>
          <a:bodyPr/>
          <a:lstStyle/>
          <a:p>
            <a:fld id="{4BE097A0-4000-B744-87D8-18F42A934248}" type="datetime1">
              <a:rPr lang="en-US" noProof="0" smtClean="0"/>
              <a:t>9/2/2019</a:t>
            </a:fld>
            <a:endParaRPr lang="en-US" noProof="0"/>
          </a:p>
        </p:txBody>
      </p:sp>
      <p:sp>
        <p:nvSpPr>
          <p:cNvPr id="4" name="Footer Placeholder 3"/>
          <p:cNvSpPr>
            <a:spLocks noGrp="1"/>
          </p:cNvSpPr>
          <p:nvPr>
            <p:ph type="ftr" sz="quarter" idx="11"/>
          </p:nvPr>
        </p:nvSpPr>
        <p:spPr/>
        <p:txBody>
          <a:bodyPr/>
          <a:lstStyle/>
          <a:p>
            <a:endParaRPr lang="en-US" noProof="0"/>
          </a:p>
        </p:txBody>
      </p:sp>
      <p:sp>
        <p:nvSpPr>
          <p:cNvPr id="5" name="Slide Number Placeholder 4"/>
          <p:cNvSpPr>
            <a:spLocks noGrp="1"/>
          </p:cNvSpPr>
          <p:nvPr>
            <p:ph type="sldNum" sz="quarter" idx="12"/>
          </p:nvPr>
        </p:nvSpPr>
        <p:spPr/>
        <p:txBody>
          <a:bodyPr/>
          <a:lstStyle/>
          <a:p>
            <a:fld id="{13D2E340-0663-474B-992C-9192B5C45E57}" type="slidenum">
              <a:rPr lang="en-US" noProof="0" smtClean="0"/>
              <a:t>‹#›</a:t>
            </a:fld>
            <a:endParaRPr lang="en-US" noProof="0"/>
          </a:p>
        </p:txBody>
      </p:sp>
    </p:spTree>
    <p:extLst>
      <p:ext uri="{BB962C8B-B14F-4D97-AF65-F5344CB8AC3E}">
        <p14:creationId xmlns:p14="http://schemas.microsoft.com/office/powerpoint/2010/main" val="20434470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974EA9-4639-9B48-9E98-70455404EF00}" type="datetime1">
              <a:rPr lang="en-US" noProof="0" smtClean="0"/>
              <a:t>9/2/2019</a:t>
            </a:fld>
            <a:endParaRPr lang="en-US" noProof="0"/>
          </a:p>
        </p:txBody>
      </p:sp>
      <p:sp>
        <p:nvSpPr>
          <p:cNvPr id="3" name="Footer Placeholder 2"/>
          <p:cNvSpPr>
            <a:spLocks noGrp="1"/>
          </p:cNvSpPr>
          <p:nvPr>
            <p:ph type="ftr" sz="quarter" idx="11"/>
          </p:nvPr>
        </p:nvSpPr>
        <p:spPr/>
        <p:txBody>
          <a:bodyPr/>
          <a:lstStyle/>
          <a:p>
            <a:endParaRPr lang="en-US" noProof="0"/>
          </a:p>
        </p:txBody>
      </p:sp>
      <p:sp>
        <p:nvSpPr>
          <p:cNvPr id="4" name="Slide Number Placeholder 3"/>
          <p:cNvSpPr>
            <a:spLocks noGrp="1"/>
          </p:cNvSpPr>
          <p:nvPr>
            <p:ph type="sldNum" sz="quarter" idx="12"/>
          </p:nvPr>
        </p:nvSpPr>
        <p:spPr/>
        <p:txBody>
          <a:bodyPr/>
          <a:lstStyle/>
          <a:p>
            <a:fld id="{13D2E340-0663-474B-992C-9192B5C45E57}" type="slidenum">
              <a:rPr lang="en-US" noProof="0" smtClean="0"/>
              <a:t>‹#›</a:t>
            </a:fld>
            <a:endParaRPr lang="en-US" noProof="0"/>
          </a:p>
        </p:txBody>
      </p:sp>
    </p:spTree>
    <p:extLst>
      <p:ext uri="{BB962C8B-B14F-4D97-AF65-F5344CB8AC3E}">
        <p14:creationId xmlns:p14="http://schemas.microsoft.com/office/powerpoint/2010/main" val="823902382"/>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E2565D1-06D8-4141-9B5F-95C29313C16C}"/>
              </a:ext>
            </a:extLst>
          </p:cNvPr>
          <p:cNvSpPr/>
          <p:nvPr userDrawn="1"/>
        </p:nvSpPr>
        <p:spPr>
          <a:xfrm>
            <a:off x="0" y="0"/>
            <a:ext cx="48961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 name="Text Placeholder 19">
            <a:extLst>
              <a:ext uri="{FF2B5EF4-FFF2-40B4-BE49-F238E27FC236}">
                <a16:creationId xmlns:a16="http://schemas.microsoft.com/office/drawing/2014/main" id="{04FBD4F5-432F-4C2D-A734-6CC48615FF21}"/>
              </a:ext>
            </a:extLst>
          </p:cNvPr>
          <p:cNvSpPr>
            <a:spLocks noGrp="1"/>
          </p:cNvSpPr>
          <p:nvPr>
            <p:ph type="body" sz="quarter" idx="18" hasCustomPrompt="1"/>
          </p:nvPr>
        </p:nvSpPr>
        <p:spPr>
          <a:xfrm>
            <a:off x="762000" y="2895600"/>
            <a:ext cx="3842550" cy="2855913"/>
          </a:xfrm>
        </p:spPr>
        <p:txBody>
          <a:bodyPr/>
          <a:lstStyle>
            <a:lvl1pPr marL="0" indent="0" algn="r">
              <a:buNone/>
              <a:defRPr/>
            </a:lvl1pPr>
            <a:lvl2pPr marL="402336" indent="0" algn="r">
              <a:buNone/>
              <a:defRPr/>
            </a:lvl2pPr>
            <a:lvl3pPr marL="859536" indent="0" algn="r">
              <a:buNone/>
              <a:defRPr/>
            </a:lvl3pPr>
            <a:lvl4pPr marL="1316736" indent="0" algn="r">
              <a:buNone/>
              <a:defRPr/>
            </a:lvl4pPr>
            <a:lvl5pPr marL="1773936" indent="0" algn="r">
              <a:buNone/>
              <a:defRPr/>
            </a:lvl5pPr>
          </a:lstStyle>
          <a:p>
            <a:pPr lvl="0"/>
            <a:r>
              <a:rPr lang="en-US" noProof="0"/>
              <a:t>Place your subtitle here</a:t>
            </a:r>
          </a:p>
        </p:txBody>
      </p:sp>
      <p:sp>
        <p:nvSpPr>
          <p:cNvPr id="3" name="Content Placeholder 2"/>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C3BDDDD7-72ED-FC4E-8075-0107060235C5}" type="datetime1">
              <a:rPr lang="en-US" noProof="0" smtClean="0"/>
              <a:t>9/2/2019</a:t>
            </a:fld>
            <a:endParaRPr lang="en-US" noProof="0"/>
          </a:p>
        </p:txBody>
      </p:sp>
      <p:sp>
        <p:nvSpPr>
          <p:cNvPr id="5" name="Footer Placeholder 4"/>
          <p:cNvSpPr>
            <a:spLocks noGrp="1"/>
          </p:cNvSpPr>
          <p:nvPr>
            <p:ph type="ftr" sz="quarter" idx="11"/>
          </p:nvPr>
        </p:nvSpPr>
        <p:spPr/>
        <p:txBody>
          <a:bodyPr/>
          <a:lstStyle/>
          <a:p>
            <a:endParaRPr lang="en-US" noProof="0"/>
          </a:p>
        </p:txBody>
      </p:sp>
      <p:sp>
        <p:nvSpPr>
          <p:cNvPr id="6" name="Slide Number Placeholder 5"/>
          <p:cNvSpPr>
            <a:spLocks noGrp="1"/>
          </p:cNvSpPr>
          <p:nvPr>
            <p:ph type="sldNum" sz="quarter" idx="12"/>
          </p:nvPr>
        </p:nvSpPr>
        <p:spPr/>
        <p:txBody>
          <a:bodyPr/>
          <a:lstStyle/>
          <a:p>
            <a:fld id="{13D2E340-0663-474B-992C-9192B5C45E57}" type="slidenum">
              <a:rPr lang="en-US" noProof="0" smtClean="0"/>
              <a:t>‹#›</a:t>
            </a:fld>
            <a:endParaRPr lang="en-US" noProof="0"/>
          </a:p>
        </p:txBody>
      </p:sp>
      <p:sp>
        <p:nvSpPr>
          <p:cNvPr id="11" name="Title 1">
            <a:extLst>
              <a:ext uri="{FF2B5EF4-FFF2-40B4-BE49-F238E27FC236}">
                <a16:creationId xmlns:a16="http://schemas.microsoft.com/office/drawing/2014/main" id="{3837580B-9009-4524-B820-7ACB27BCBEB4}"/>
              </a:ext>
            </a:extLst>
          </p:cNvPr>
          <p:cNvSpPr>
            <a:spLocks noGrp="1"/>
          </p:cNvSpPr>
          <p:nvPr>
            <p:ph type="title"/>
          </p:nvPr>
        </p:nvSpPr>
        <p:spPr>
          <a:xfrm>
            <a:off x="762000" y="559678"/>
            <a:ext cx="3833906" cy="2221622"/>
          </a:xfrm>
        </p:spPr>
        <p:txBody>
          <a:bodyPr anchor="b"/>
          <a:lstStyle/>
          <a:p>
            <a:r>
              <a:rPr lang="en-US" noProof="0"/>
              <a:t>Click to edit Master title style</a:t>
            </a:r>
          </a:p>
        </p:txBody>
      </p:sp>
      <p:cxnSp>
        <p:nvCxnSpPr>
          <p:cNvPr id="12" name="Straight Connector 11" title="Horizontal Rule Line">
            <a:extLst>
              <a:ext uri="{FF2B5EF4-FFF2-40B4-BE49-F238E27FC236}">
                <a16:creationId xmlns:a16="http://schemas.microsoft.com/office/drawing/2014/main" id="{54F1A406-73A8-450C-B21C-AA9616F476C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7954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 Image / Icon Bullets Ligh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p:cNvSpPr>
            <a:spLocks noGrp="1"/>
          </p:cNvSpPr>
          <p:nvPr>
            <p:ph type="title"/>
          </p:nvPr>
        </p:nvSpPr>
        <p:spPr>
          <a:xfrm>
            <a:off x="762000" y="559678"/>
            <a:ext cx="3833906" cy="2221622"/>
          </a:xfrm>
        </p:spPr>
        <p:txBody>
          <a:bodyPr anchor="b"/>
          <a:lstStyle/>
          <a:p>
            <a:r>
              <a:rPr lang="en-US" noProof="0"/>
              <a:t>Click to edit Master title style</a:t>
            </a:r>
          </a:p>
        </p:txBody>
      </p:sp>
      <p:sp>
        <p:nvSpPr>
          <p:cNvPr id="4" name="Date Placeholder 3"/>
          <p:cNvSpPr>
            <a:spLocks noGrp="1"/>
          </p:cNvSpPr>
          <p:nvPr>
            <p:ph type="dt" sz="half" idx="10"/>
          </p:nvPr>
        </p:nvSpPr>
        <p:spPr/>
        <p:txBody>
          <a:bodyPr/>
          <a:lstStyle/>
          <a:p>
            <a:fld id="{26B3D9D9-8B30-6A45-929D-0A0366E2E953}" type="datetime1">
              <a:rPr lang="en-US" noProof="0" smtClean="0"/>
              <a:t>9/2/2019</a:t>
            </a:fld>
            <a:endParaRPr lang="en-US" noProof="0"/>
          </a:p>
        </p:txBody>
      </p:sp>
      <p:sp>
        <p:nvSpPr>
          <p:cNvPr id="5" name="Footer Placeholder 4"/>
          <p:cNvSpPr>
            <a:spLocks noGrp="1"/>
          </p:cNvSpPr>
          <p:nvPr>
            <p:ph type="ftr" sz="quarter" idx="11"/>
          </p:nvPr>
        </p:nvSpPr>
        <p:spPr/>
        <p:txBody>
          <a:bodyPr/>
          <a:lstStyle/>
          <a:p>
            <a:endParaRPr lang="en-US" noProof="0"/>
          </a:p>
        </p:txBody>
      </p:sp>
      <p:sp>
        <p:nvSpPr>
          <p:cNvPr id="6" name="Slide Number Placeholder 5"/>
          <p:cNvSpPr>
            <a:spLocks noGrp="1"/>
          </p:cNvSpPr>
          <p:nvPr>
            <p:ph type="sldNum" sz="quarter" idx="12"/>
          </p:nvPr>
        </p:nvSpPr>
        <p:spPr/>
        <p:txBody>
          <a:bodyPr/>
          <a:lstStyle/>
          <a:p>
            <a:fld id="{13D2E340-0663-474B-992C-9192B5C45E57}" type="slidenum">
              <a:rPr lang="en-US" noProof="0" smtClean="0"/>
              <a:t>‹#›</a:t>
            </a:fld>
            <a:endParaRPr lang="en-US" noProof="0"/>
          </a:p>
        </p:txBody>
      </p:sp>
      <p:sp>
        <p:nvSpPr>
          <p:cNvPr id="20" name="Text Placeholder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a:lstStyle>
            <a:lvl1pPr marL="0" indent="0" algn="r">
              <a:buNone/>
              <a:defRPr/>
            </a:lvl1pPr>
            <a:lvl2pPr marL="402336" indent="0" algn="r">
              <a:buNone/>
              <a:defRPr/>
            </a:lvl2pPr>
            <a:lvl3pPr marL="859536" indent="0" algn="r">
              <a:buNone/>
              <a:defRPr/>
            </a:lvl3pPr>
            <a:lvl4pPr marL="1316736" indent="0" algn="r">
              <a:buNone/>
              <a:defRPr/>
            </a:lvl4pPr>
            <a:lvl5pPr marL="1773936" indent="0" algn="r">
              <a:buNone/>
              <a:defRPr/>
            </a:lvl5pPr>
          </a:lstStyle>
          <a:p>
            <a:pPr lvl="0"/>
            <a:r>
              <a:rPr lang="en-US" noProof="0"/>
              <a:t>Place your subtitle here</a:t>
            </a:r>
          </a:p>
        </p:txBody>
      </p:sp>
      <p:cxnSp>
        <p:nvCxnSpPr>
          <p:cNvPr id="21" name="Straight Connector 20" title="Horizontal Rule Line">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6" name="Content Placeholder 2">
            <a:extLst>
              <a:ext uri="{FF2B5EF4-FFF2-40B4-BE49-F238E27FC236}">
                <a16:creationId xmlns:a16="http://schemas.microsoft.com/office/drawing/2014/main" id="{0CF91DE7-F23F-444D-B56E-B059EC98D983}"/>
              </a:ext>
            </a:extLst>
          </p:cNvPr>
          <p:cNvSpPr>
            <a:spLocks noGrp="1"/>
          </p:cNvSpPr>
          <p:nvPr>
            <p:ph idx="1" hasCustomPrompt="1"/>
          </p:nvPr>
        </p:nvSpPr>
        <p:spPr>
          <a:xfrm>
            <a:off x="5162550" y="559678"/>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19" name="Text Placeholder 8">
            <a:extLst>
              <a:ext uri="{FF2B5EF4-FFF2-40B4-BE49-F238E27FC236}">
                <a16:creationId xmlns:a16="http://schemas.microsoft.com/office/drawing/2014/main" id="{DD8B7AFB-040F-4222-BF21-649EEB9B7663}"/>
              </a:ext>
            </a:extLst>
          </p:cNvPr>
          <p:cNvSpPr>
            <a:spLocks noGrp="1"/>
          </p:cNvSpPr>
          <p:nvPr>
            <p:ph type="body" sz="quarter" idx="13" hasCustomPrompt="1"/>
          </p:nvPr>
        </p:nvSpPr>
        <p:spPr>
          <a:xfrm>
            <a:off x="7295581" y="559678"/>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2" name="Text Placeholder 10">
            <a:extLst>
              <a:ext uri="{FF2B5EF4-FFF2-40B4-BE49-F238E27FC236}">
                <a16:creationId xmlns:a16="http://schemas.microsoft.com/office/drawing/2014/main" id="{36C44B50-DCD8-4661-AE20-1744F5052F2B}"/>
              </a:ext>
            </a:extLst>
          </p:cNvPr>
          <p:cNvSpPr>
            <a:spLocks noGrp="1"/>
          </p:cNvSpPr>
          <p:nvPr>
            <p:ph type="body" sz="quarter" idx="14" hasCustomPrompt="1"/>
          </p:nvPr>
        </p:nvSpPr>
        <p:spPr>
          <a:xfrm>
            <a:off x="9428613" y="559678"/>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3" name="Text Placeholder 6">
            <a:extLst>
              <a:ext uri="{FF2B5EF4-FFF2-40B4-BE49-F238E27FC236}">
                <a16:creationId xmlns:a16="http://schemas.microsoft.com/office/drawing/2014/main" id="{C0107EA4-5D36-4C90-97D0-F9F14116BDE7}"/>
              </a:ext>
            </a:extLst>
          </p:cNvPr>
          <p:cNvSpPr>
            <a:spLocks noGrp="1"/>
          </p:cNvSpPr>
          <p:nvPr>
            <p:ph type="body" sz="quarter" idx="19" hasCustomPrompt="1"/>
          </p:nvPr>
        </p:nvSpPr>
        <p:spPr>
          <a:xfrm>
            <a:off x="5162550" y="3429000"/>
            <a:ext cx="1944000" cy="2700000"/>
          </a:xfrm>
          <a:solidFill>
            <a:schemeClr val="bg1"/>
          </a:solidFill>
        </p:spPr>
        <p:txBody>
          <a:bodyPr lIns="0" tIns="1332000" rIns="0" bIns="0"/>
          <a:lstStyle>
            <a:lvl1pPr marL="0" indent="0" algn="ctr">
              <a:buNone/>
              <a:defRPr sz="1600">
                <a:solidFill>
                  <a:schemeClr val="tx1">
                    <a:lumMod val="85000"/>
                    <a:lumOff val="15000"/>
                  </a:schemeClr>
                </a:solidFill>
              </a:defRPr>
            </a:lvl1pPr>
          </a:lstStyle>
          <a:p>
            <a:pPr lvl="0"/>
            <a:r>
              <a:rPr lang="en-US" noProof="0"/>
              <a:t>Item Description</a:t>
            </a:r>
          </a:p>
        </p:txBody>
      </p:sp>
      <p:sp>
        <p:nvSpPr>
          <p:cNvPr id="24" name="Text Placeholder 15">
            <a:extLst>
              <a:ext uri="{FF2B5EF4-FFF2-40B4-BE49-F238E27FC236}">
                <a16:creationId xmlns:a16="http://schemas.microsoft.com/office/drawing/2014/main" id="{CB22D40E-097C-4007-9190-A37498065321}"/>
              </a:ext>
            </a:extLst>
          </p:cNvPr>
          <p:cNvSpPr>
            <a:spLocks noGrp="1"/>
          </p:cNvSpPr>
          <p:nvPr>
            <p:ph type="body" sz="quarter" idx="20" hasCustomPrompt="1"/>
          </p:nvPr>
        </p:nvSpPr>
        <p:spPr>
          <a:xfrm>
            <a:off x="7295356" y="3429000"/>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5" name="Text Placeholder 18">
            <a:extLst>
              <a:ext uri="{FF2B5EF4-FFF2-40B4-BE49-F238E27FC236}">
                <a16:creationId xmlns:a16="http://schemas.microsoft.com/office/drawing/2014/main" id="{D385A57E-D5E6-4E0A-BE4C-C1B40196AB2B}"/>
              </a:ext>
            </a:extLst>
          </p:cNvPr>
          <p:cNvSpPr>
            <a:spLocks noGrp="1"/>
          </p:cNvSpPr>
          <p:nvPr>
            <p:ph type="body" sz="quarter" idx="21" hasCustomPrompt="1"/>
          </p:nvPr>
        </p:nvSpPr>
        <p:spPr>
          <a:xfrm>
            <a:off x="9428163" y="3429000"/>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6" name="Picture Placeholder 22">
            <a:extLst>
              <a:ext uri="{FF2B5EF4-FFF2-40B4-BE49-F238E27FC236}">
                <a16:creationId xmlns:a16="http://schemas.microsoft.com/office/drawing/2014/main" id="{3D1BBD84-BA1A-4F7F-BD78-6D42162E33D5}"/>
              </a:ext>
            </a:extLst>
          </p:cNvPr>
          <p:cNvSpPr>
            <a:spLocks noGrp="1"/>
          </p:cNvSpPr>
          <p:nvPr>
            <p:ph type="pic" sz="quarter" idx="22" hasCustomPrompt="1"/>
          </p:nvPr>
        </p:nvSpPr>
        <p:spPr>
          <a:xfrm>
            <a:off x="5648550" y="729000"/>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27" name="Picture Placeholder 24">
            <a:extLst>
              <a:ext uri="{FF2B5EF4-FFF2-40B4-BE49-F238E27FC236}">
                <a16:creationId xmlns:a16="http://schemas.microsoft.com/office/drawing/2014/main" id="{75DDD589-ADD5-491E-B180-F1FCDF9ED6A1}"/>
              </a:ext>
            </a:extLst>
          </p:cNvPr>
          <p:cNvSpPr>
            <a:spLocks noGrp="1"/>
          </p:cNvSpPr>
          <p:nvPr>
            <p:ph type="pic" sz="quarter" idx="23" hasCustomPrompt="1"/>
          </p:nvPr>
        </p:nvSpPr>
        <p:spPr>
          <a:xfrm>
            <a:off x="7781581" y="729000"/>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28" name="Picture Placeholder 26">
            <a:extLst>
              <a:ext uri="{FF2B5EF4-FFF2-40B4-BE49-F238E27FC236}">
                <a16:creationId xmlns:a16="http://schemas.microsoft.com/office/drawing/2014/main" id="{BFFFDD99-5C1A-4C7C-8FA2-BEA3DB4BA884}"/>
              </a:ext>
            </a:extLst>
          </p:cNvPr>
          <p:cNvSpPr>
            <a:spLocks noGrp="1"/>
          </p:cNvSpPr>
          <p:nvPr>
            <p:ph type="pic" sz="quarter" idx="24" hasCustomPrompt="1"/>
          </p:nvPr>
        </p:nvSpPr>
        <p:spPr>
          <a:xfrm>
            <a:off x="9914613" y="729000"/>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29" name="Picture Placeholder 30">
            <a:extLst>
              <a:ext uri="{FF2B5EF4-FFF2-40B4-BE49-F238E27FC236}">
                <a16:creationId xmlns:a16="http://schemas.microsoft.com/office/drawing/2014/main" id="{23C5456C-A352-4CF6-8671-B2572BAD518D}"/>
              </a:ext>
            </a:extLst>
          </p:cNvPr>
          <p:cNvSpPr>
            <a:spLocks noGrp="1"/>
          </p:cNvSpPr>
          <p:nvPr>
            <p:ph type="pic" sz="quarter" idx="25" hasCustomPrompt="1"/>
          </p:nvPr>
        </p:nvSpPr>
        <p:spPr>
          <a:xfrm>
            <a:off x="5648550" y="3598323"/>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30" name="Picture Placeholder 32">
            <a:extLst>
              <a:ext uri="{FF2B5EF4-FFF2-40B4-BE49-F238E27FC236}">
                <a16:creationId xmlns:a16="http://schemas.microsoft.com/office/drawing/2014/main" id="{C7C33AAD-B12F-4AA1-80BD-D7D3D1304B98}"/>
              </a:ext>
            </a:extLst>
          </p:cNvPr>
          <p:cNvSpPr>
            <a:spLocks noGrp="1"/>
          </p:cNvSpPr>
          <p:nvPr>
            <p:ph type="pic" sz="quarter" idx="26" hasCustomPrompt="1"/>
          </p:nvPr>
        </p:nvSpPr>
        <p:spPr>
          <a:xfrm>
            <a:off x="7781581" y="3598323"/>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31" name="Picture Placeholder 34">
            <a:extLst>
              <a:ext uri="{FF2B5EF4-FFF2-40B4-BE49-F238E27FC236}">
                <a16:creationId xmlns:a16="http://schemas.microsoft.com/office/drawing/2014/main" id="{E2951AF1-2CE3-48B5-9CF3-7488DCDF3299}"/>
              </a:ext>
            </a:extLst>
          </p:cNvPr>
          <p:cNvSpPr>
            <a:spLocks noGrp="1"/>
          </p:cNvSpPr>
          <p:nvPr>
            <p:ph type="pic" sz="quarter" idx="27" hasCustomPrompt="1"/>
          </p:nvPr>
        </p:nvSpPr>
        <p:spPr>
          <a:xfrm>
            <a:off x="9914613" y="3598323"/>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Tree>
    <p:extLst>
      <p:ext uri="{BB962C8B-B14F-4D97-AF65-F5344CB8AC3E}">
        <p14:creationId xmlns:p14="http://schemas.microsoft.com/office/powerpoint/2010/main" val="4187982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Numbered Bullets in a row">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p:cNvSpPr>
            <a:spLocks noGrp="1"/>
          </p:cNvSpPr>
          <p:nvPr>
            <p:ph type="title"/>
          </p:nvPr>
        </p:nvSpPr>
        <p:spPr>
          <a:xfrm>
            <a:off x="762000" y="559678"/>
            <a:ext cx="3833906" cy="2221622"/>
          </a:xfrm>
        </p:spPr>
        <p:txBody>
          <a:bodyPr anchor="b"/>
          <a:lstStyle/>
          <a:p>
            <a:r>
              <a:rPr lang="en-US" noProof="0"/>
              <a:t>Click to edit Master title style</a:t>
            </a:r>
          </a:p>
        </p:txBody>
      </p:sp>
      <p:sp>
        <p:nvSpPr>
          <p:cNvPr id="3" name="Content Placeholder 2"/>
          <p:cNvSpPr>
            <a:spLocks noGrp="1"/>
          </p:cNvSpPr>
          <p:nvPr>
            <p:ph idx="1" hasCustomPrompt="1"/>
          </p:nvPr>
        </p:nvSpPr>
        <p:spPr>
          <a:xfrm>
            <a:off x="5162550" y="2019300"/>
            <a:ext cx="1944000" cy="2700000"/>
          </a:xfrm>
          <a:gradFill>
            <a:gsLst>
              <a:gs pos="0">
                <a:schemeClr val="accent1">
                  <a:lumMod val="20000"/>
                  <a:lumOff val="80000"/>
                </a:schemeClr>
              </a:gs>
              <a:gs pos="99000">
                <a:schemeClr val="accent1">
                  <a:lumMod val="20000"/>
                  <a:lumOff val="80000"/>
                </a:schemeClr>
              </a:gs>
              <a:gs pos="100000">
                <a:schemeClr val="accent1"/>
              </a:gs>
            </a:gsLst>
            <a:lin ang="5400000" scaled="1"/>
          </a:gradFill>
        </p:spPr>
        <p:txBody>
          <a:bodyPr lIns="0" tIns="1332000" rIns="0" bIns="0">
            <a:noAutofit/>
          </a:bodyPr>
          <a:lstStyle>
            <a:lvl1pPr marL="0" indent="0" algn="ctr">
              <a:buNone/>
              <a:defRPr sz="1600"/>
            </a:lvl1pPr>
          </a:lstStyle>
          <a:p>
            <a:pPr lvl="0"/>
            <a:r>
              <a:rPr lang="en-US" noProof="0"/>
              <a:t>Event Description</a:t>
            </a:r>
          </a:p>
        </p:txBody>
      </p:sp>
      <p:sp>
        <p:nvSpPr>
          <p:cNvPr id="4" name="Date Placeholder 3"/>
          <p:cNvSpPr>
            <a:spLocks noGrp="1"/>
          </p:cNvSpPr>
          <p:nvPr>
            <p:ph type="dt" sz="half" idx="10"/>
          </p:nvPr>
        </p:nvSpPr>
        <p:spPr/>
        <p:txBody>
          <a:bodyPr/>
          <a:lstStyle/>
          <a:p>
            <a:fld id="{54919B67-2563-3544-8019-B2D766585AE6}" type="datetime1">
              <a:rPr lang="en-US" noProof="0" smtClean="0"/>
              <a:t>9/2/2019</a:t>
            </a:fld>
            <a:endParaRPr lang="en-US" noProof="0"/>
          </a:p>
        </p:txBody>
      </p:sp>
      <p:sp>
        <p:nvSpPr>
          <p:cNvPr id="5" name="Footer Placeholder 4"/>
          <p:cNvSpPr>
            <a:spLocks noGrp="1"/>
          </p:cNvSpPr>
          <p:nvPr>
            <p:ph type="ftr" sz="quarter" idx="11"/>
          </p:nvPr>
        </p:nvSpPr>
        <p:spPr/>
        <p:txBody>
          <a:bodyPr/>
          <a:lstStyle/>
          <a:p>
            <a:endParaRPr lang="en-US" noProof="0"/>
          </a:p>
        </p:txBody>
      </p:sp>
      <p:sp>
        <p:nvSpPr>
          <p:cNvPr id="6" name="Slide Number Placeholder 5"/>
          <p:cNvSpPr>
            <a:spLocks noGrp="1"/>
          </p:cNvSpPr>
          <p:nvPr>
            <p:ph type="sldNum" sz="quarter" idx="12"/>
          </p:nvPr>
        </p:nvSpPr>
        <p:spPr/>
        <p:txBody>
          <a:bodyPr/>
          <a:lstStyle/>
          <a:p>
            <a:fld id="{13D2E340-0663-474B-992C-9192B5C45E57}" type="slidenum">
              <a:rPr lang="en-US" noProof="0" smtClean="0"/>
              <a:t>‹#›</a:t>
            </a:fld>
            <a:endParaRPr lang="en-US" noProof="0"/>
          </a:p>
        </p:txBody>
      </p:sp>
      <p:sp>
        <p:nvSpPr>
          <p:cNvPr id="9" name="Text Placeholder 8">
            <a:extLst>
              <a:ext uri="{FF2B5EF4-FFF2-40B4-BE49-F238E27FC236}">
                <a16:creationId xmlns:a16="http://schemas.microsoft.com/office/drawing/2014/main" id="{617748B7-E5B4-4481-8BBD-FA336F544D66}"/>
              </a:ext>
            </a:extLst>
          </p:cNvPr>
          <p:cNvSpPr>
            <a:spLocks noGrp="1"/>
          </p:cNvSpPr>
          <p:nvPr>
            <p:ph type="body" sz="quarter" idx="13" hasCustomPrompt="1"/>
          </p:nvPr>
        </p:nvSpPr>
        <p:spPr>
          <a:xfrm>
            <a:off x="7295806" y="2019300"/>
            <a:ext cx="1943100" cy="2700000"/>
          </a:xfrm>
          <a:gradFill>
            <a:gsLst>
              <a:gs pos="0">
                <a:schemeClr val="accent3">
                  <a:lumMod val="20000"/>
                  <a:lumOff val="80000"/>
                </a:schemeClr>
              </a:gs>
              <a:gs pos="99000">
                <a:schemeClr val="accent3">
                  <a:lumMod val="20000"/>
                  <a:lumOff val="80000"/>
                </a:schemeClr>
              </a:gs>
              <a:gs pos="100000">
                <a:schemeClr val="accent3"/>
              </a:gs>
            </a:gsLst>
            <a:lin ang="5400000" scaled="1"/>
          </a:gradFill>
        </p:spPr>
        <p:txBody>
          <a:bodyPr lIns="0" tIns="1332000" rIns="0" bIns="0">
            <a:noAutofit/>
          </a:bodyPr>
          <a:lstStyle>
            <a:lvl1pPr marL="0" indent="0" algn="ctr">
              <a:buNone/>
              <a:defRPr sz="1600"/>
            </a:lvl1pPr>
          </a:lstStyle>
          <a:p>
            <a:pPr lvl="0"/>
            <a:r>
              <a:rPr lang="en-US" noProof="0"/>
              <a:t>Event Description</a:t>
            </a:r>
          </a:p>
        </p:txBody>
      </p:sp>
      <p:sp>
        <p:nvSpPr>
          <p:cNvPr id="11" name="Text Placeholder 10">
            <a:extLst>
              <a:ext uri="{FF2B5EF4-FFF2-40B4-BE49-F238E27FC236}">
                <a16:creationId xmlns:a16="http://schemas.microsoft.com/office/drawing/2014/main" id="{47DBBB1B-8761-455D-AD09-0A48C1ED27E0}"/>
              </a:ext>
            </a:extLst>
          </p:cNvPr>
          <p:cNvSpPr>
            <a:spLocks noGrp="1"/>
          </p:cNvSpPr>
          <p:nvPr>
            <p:ph type="body" sz="quarter" idx="14" hasCustomPrompt="1"/>
          </p:nvPr>
        </p:nvSpPr>
        <p:spPr>
          <a:xfrm>
            <a:off x="9428163" y="2019300"/>
            <a:ext cx="1943100" cy="2700000"/>
          </a:xfrm>
          <a:gradFill>
            <a:gsLst>
              <a:gs pos="0">
                <a:schemeClr val="accent5">
                  <a:lumMod val="20000"/>
                  <a:lumOff val="80000"/>
                </a:schemeClr>
              </a:gs>
              <a:gs pos="99000">
                <a:schemeClr val="accent5">
                  <a:lumMod val="20000"/>
                  <a:lumOff val="80000"/>
                </a:schemeClr>
              </a:gs>
              <a:gs pos="100000">
                <a:schemeClr val="accent5"/>
              </a:gs>
            </a:gsLst>
            <a:lin ang="5400000" scaled="1"/>
          </a:gradFill>
        </p:spPr>
        <p:txBody>
          <a:bodyPr lIns="0" tIns="1332000" rIns="0" bIns="0">
            <a:noAutofit/>
          </a:bodyPr>
          <a:lstStyle>
            <a:lvl1pPr marL="0" indent="0" algn="ctr">
              <a:buNone/>
              <a:defRPr sz="1600"/>
            </a:lvl1pPr>
          </a:lstStyle>
          <a:p>
            <a:pPr lvl="0"/>
            <a:r>
              <a:rPr lang="en-US" noProof="0"/>
              <a:t>Event Description</a:t>
            </a:r>
          </a:p>
        </p:txBody>
      </p:sp>
      <p:sp>
        <p:nvSpPr>
          <p:cNvPr id="13" name="Text Placeholder 12">
            <a:extLst>
              <a:ext uri="{FF2B5EF4-FFF2-40B4-BE49-F238E27FC236}">
                <a16:creationId xmlns:a16="http://schemas.microsoft.com/office/drawing/2014/main" id="{701A7388-8628-470F-82E9-729C86AAFDC5}"/>
              </a:ext>
            </a:extLst>
          </p:cNvPr>
          <p:cNvSpPr>
            <a:spLocks noGrp="1"/>
          </p:cNvSpPr>
          <p:nvPr>
            <p:ph type="body" sz="quarter" idx="15" hasCustomPrompt="1"/>
          </p:nvPr>
        </p:nvSpPr>
        <p:spPr>
          <a:xfrm>
            <a:off x="5720550" y="2324100"/>
            <a:ext cx="828000" cy="828000"/>
          </a:xfrm>
          <a:prstGeom prst="ellipse">
            <a:avLst/>
          </a:prstGeom>
          <a:solidFill>
            <a:schemeClr val="tx1">
              <a:lumMod val="85000"/>
              <a:lumOff val="15000"/>
            </a:schemeClr>
          </a:solidFill>
        </p:spPr>
        <p:txBody>
          <a:bodyPr lIns="0" tIns="0" rIns="0" bIns="0" anchor="ctr">
            <a:noAutofit/>
          </a:bodyPr>
          <a:lstStyle>
            <a:lvl1pPr marL="0" indent="0" algn="ctr">
              <a:lnSpc>
                <a:spcPct val="100000"/>
              </a:lnSpc>
              <a:buNone/>
              <a:defRPr sz="2000" i="1">
                <a:solidFill>
                  <a:schemeClr val="bg1"/>
                </a:solidFill>
                <a:latin typeface="+mj-lt"/>
              </a:defRPr>
            </a:lvl1pPr>
          </a:lstStyle>
          <a:p>
            <a:pPr lvl="0"/>
            <a:r>
              <a:rPr lang="en-US" noProof="0"/>
              <a:t>1</a:t>
            </a:r>
          </a:p>
        </p:txBody>
      </p:sp>
      <p:sp>
        <p:nvSpPr>
          <p:cNvPr id="15" name="Text Placeholder 14">
            <a:extLst>
              <a:ext uri="{FF2B5EF4-FFF2-40B4-BE49-F238E27FC236}">
                <a16:creationId xmlns:a16="http://schemas.microsoft.com/office/drawing/2014/main" id="{CAE5D4FA-2556-4640-8793-063247AA272E}"/>
              </a:ext>
            </a:extLst>
          </p:cNvPr>
          <p:cNvSpPr>
            <a:spLocks noGrp="1"/>
          </p:cNvSpPr>
          <p:nvPr>
            <p:ph type="body" sz="quarter" idx="16" hasCustomPrompt="1"/>
          </p:nvPr>
        </p:nvSpPr>
        <p:spPr>
          <a:xfrm>
            <a:off x="7853356" y="2324100"/>
            <a:ext cx="828000" cy="828000"/>
          </a:xfrm>
          <a:prstGeom prst="ellipse">
            <a:avLst/>
          </a:prstGeom>
          <a:solidFill>
            <a:schemeClr val="tx1">
              <a:lumMod val="85000"/>
              <a:lumOff val="15000"/>
            </a:schemeClr>
          </a:solidFill>
        </p:spPr>
        <p:txBody>
          <a:bodyPr lIns="0" tIns="0" rIns="0" bIns="0" anchor="ctr"/>
          <a:lstStyle>
            <a:lvl1pPr marL="0" indent="0" algn="ctr">
              <a:buNone/>
              <a:defRPr i="1">
                <a:solidFill>
                  <a:schemeClr val="bg1"/>
                </a:solidFill>
                <a:latin typeface="+mj-lt"/>
              </a:defRPr>
            </a:lvl1pPr>
          </a:lstStyle>
          <a:p>
            <a:pPr lvl="0"/>
            <a:r>
              <a:rPr lang="en-US" noProof="0"/>
              <a:t>2</a:t>
            </a:r>
          </a:p>
        </p:txBody>
      </p:sp>
      <p:sp>
        <p:nvSpPr>
          <p:cNvPr id="17" name="Text Placeholder 16">
            <a:extLst>
              <a:ext uri="{FF2B5EF4-FFF2-40B4-BE49-F238E27FC236}">
                <a16:creationId xmlns:a16="http://schemas.microsoft.com/office/drawing/2014/main" id="{8379251E-EDF2-4AC5-AB5B-C1FD66A9D6F3}"/>
              </a:ext>
            </a:extLst>
          </p:cNvPr>
          <p:cNvSpPr>
            <a:spLocks noGrp="1"/>
          </p:cNvSpPr>
          <p:nvPr>
            <p:ph type="body" sz="quarter" idx="17" hasCustomPrompt="1"/>
          </p:nvPr>
        </p:nvSpPr>
        <p:spPr>
          <a:xfrm>
            <a:off x="9985713" y="2324100"/>
            <a:ext cx="828000" cy="828000"/>
          </a:xfrm>
          <a:prstGeom prst="ellipse">
            <a:avLst/>
          </a:prstGeom>
          <a:solidFill>
            <a:schemeClr val="tx1">
              <a:lumMod val="85000"/>
              <a:lumOff val="15000"/>
            </a:schemeClr>
          </a:solidFill>
        </p:spPr>
        <p:txBody>
          <a:bodyPr lIns="0" tIns="0" rIns="0" bIns="0" anchor="ctr"/>
          <a:lstStyle>
            <a:lvl1pPr marL="0" indent="0" algn="ctr">
              <a:buNone/>
              <a:defRPr i="1">
                <a:solidFill>
                  <a:schemeClr val="bg1"/>
                </a:solidFill>
                <a:latin typeface="+mj-lt"/>
              </a:defRPr>
            </a:lvl1pPr>
          </a:lstStyle>
          <a:p>
            <a:pPr lvl="0"/>
            <a:r>
              <a:rPr lang="en-US" noProof="0"/>
              <a:t>3</a:t>
            </a:r>
          </a:p>
        </p:txBody>
      </p:sp>
      <p:sp>
        <p:nvSpPr>
          <p:cNvPr id="20" name="Text Placeholder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a:lstStyle>
            <a:lvl1pPr marL="0" indent="0" algn="r">
              <a:buNone/>
              <a:defRPr/>
            </a:lvl1pPr>
            <a:lvl2pPr marL="402336" indent="0" algn="r">
              <a:buNone/>
              <a:defRPr/>
            </a:lvl2pPr>
            <a:lvl3pPr marL="859536" indent="0" algn="r">
              <a:buNone/>
              <a:defRPr/>
            </a:lvl3pPr>
            <a:lvl4pPr marL="1316736" indent="0" algn="r">
              <a:buNone/>
              <a:defRPr/>
            </a:lvl4pPr>
            <a:lvl5pPr marL="1773936" indent="0" algn="r">
              <a:buNone/>
              <a:defRPr/>
            </a:lvl5pPr>
          </a:lstStyle>
          <a:p>
            <a:pPr lvl="0"/>
            <a:r>
              <a:rPr lang="en-US" noProof="0"/>
              <a:t>Place your subtitle here</a:t>
            </a:r>
          </a:p>
        </p:txBody>
      </p:sp>
      <p:cxnSp>
        <p:nvCxnSpPr>
          <p:cNvPr id="21" name="Straight Connector 20" title="Horizontal Rule Line">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1316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p:cNvSpPr>
            <a:spLocks noGrp="1"/>
          </p:cNvSpPr>
          <p:nvPr>
            <p:ph type="title"/>
          </p:nvPr>
        </p:nvSpPr>
        <p:spPr>
          <a:xfrm>
            <a:off x="762000" y="559678"/>
            <a:ext cx="3833906" cy="2221622"/>
          </a:xfrm>
        </p:spPr>
        <p:txBody>
          <a:bodyPr anchor="b"/>
          <a:lstStyle>
            <a:lvl1pPr>
              <a:defRPr>
                <a:solidFill>
                  <a:schemeClr val="bg1"/>
                </a:solidFill>
              </a:defRPr>
            </a:lvl1pPr>
          </a:lstStyle>
          <a:p>
            <a:r>
              <a:rPr lang="en-US" noProof="0"/>
              <a:t>Click to edit Master 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471D0754-1959-7F4F-A198-3F4710E170D8}" type="datetime1">
              <a:rPr lang="en-US" noProof="0" smtClean="0"/>
              <a:t>9/2/2019</a:t>
            </a:fld>
            <a:endParaRPr lang="en-US" noProof="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noProof="0"/>
          </a:p>
        </p:txBody>
      </p:sp>
      <p:sp>
        <p:nvSpPr>
          <p:cNvPr id="6" name="Slide Number Placeholder 5"/>
          <p:cNvSpPr>
            <a:spLocks noGrp="1"/>
          </p:cNvSpPr>
          <p:nvPr>
            <p:ph type="sldNum" sz="quarter" idx="12"/>
          </p:nvPr>
        </p:nvSpPr>
        <p:spPr/>
        <p:txBody>
          <a:bodyPr/>
          <a:lstStyle/>
          <a:p>
            <a:fld id="{13D2E340-0663-474B-992C-9192B5C45E57}" type="slidenum">
              <a:rPr lang="en-US" noProof="0" smtClean="0"/>
              <a:t>‹#›</a:t>
            </a:fld>
            <a:endParaRPr lang="en-US" noProof="0"/>
          </a:p>
        </p:txBody>
      </p:sp>
      <p:sp>
        <p:nvSpPr>
          <p:cNvPr id="20" name="Text Placeholder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a:lstStyle>
            <a:lvl1pPr marL="0" indent="0" algn="r">
              <a:buNone/>
              <a:defRPr>
                <a:solidFill>
                  <a:schemeClr val="bg1"/>
                </a:solidFill>
              </a:defRPr>
            </a:lvl1pPr>
            <a:lvl2pPr marL="402336" indent="0" algn="r">
              <a:buNone/>
              <a:defRPr/>
            </a:lvl2pPr>
            <a:lvl3pPr marL="859536" indent="0" algn="r">
              <a:buNone/>
              <a:defRPr/>
            </a:lvl3pPr>
            <a:lvl4pPr marL="1316736" indent="0" algn="r">
              <a:buNone/>
              <a:defRPr/>
            </a:lvl4pPr>
            <a:lvl5pPr marL="1773936" indent="0" algn="r">
              <a:buNone/>
              <a:defRPr/>
            </a:lvl5pPr>
          </a:lstStyle>
          <a:p>
            <a:pPr lvl="0"/>
            <a:r>
              <a:rPr lang="en-US" noProof="0"/>
              <a:t>Place your subtitle here</a:t>
            </a:r>
          </a:p>
        </p:txBody>
      </p:sp>
      <p:cxnSp>
        <p:nvCxnSpPr>
          <p:cNvPr id="21" name="Straight Connector 20" title="Horizontal Rule Line">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3914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6 Image / Icon Bullets">
    <p:bg>
      <p:bgPr>
        <a:solidFill>
          <a:schemeClr val="bg2"/>
        </a:solidFill>
        <a:effectLst/>
      </p:bgPr>
    </p:bg>
    <p:spTree>
      <p:nvGrpSpPr>
        <p:cNvPr id="1" name=""/>
        <p:cNvGrpSpPr/>
        <p:nvPr/>
      </p:nvGrpSpPr>
      <p:grpSpPr>
        <a:xfrm>
          <a:off x="0" y="0"/>
          <a:ext cx="0" cy="0"/>
          <a:chOff x="0" y="0"/>
          <a:chExt cx="0" cy="0"/>
        </a:xfrm>
      </p:grpSpPr>
      <p:sp>
        <p:nvSpPr>
          <p:cNvPr id="9" name="Freeform 6" title="Page Number Shape">
            <a:extLst>
              <a:ext uri="{FF2B5EF4-FFF2-40B4-BE49-F238E27FC236}">
                <a16:creationId xmlns:a16="http://schemas.microsoft.com/office/drawing/2014/main" id="{4C028BF1-8F7F-4E8E-9D47-05D46323E336}"/>
              </a:ext>
            </a:extLst>
          </p:cNvPr>
          <p:cNvSpPr/>
          <p:nvPr userDrawn="1"/>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solidFill>
          <a:ln w="0">
            <a:noFill/>
            <a:prstDash val="solid"/>
            <a:round/>
            <a:headEnd/>
            <a:tailEnd/>
          </a:ln>
        </p:spPr>
      </p:sp>
      <p:sp>
        <p:nvSpPr>
          <p:cNvPr id="18" name="Rectangle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p:cNvSpPr>
            <a:spLocks noGrp="1"/>
          </p:cNvSpPr>
          <p:nvPr>
            <p:ph type="title"/>
          </p:nvPr>
        </p:nvSpPr>
        <p:spPr>
          <a:xfrm>
            <a:off x="762000" y="559678"/>
            <a:ext cx="3833906" cy="2221622"/>
          </a:xfrm>
        </p:spPr>
        <p:txBody>
          <a:bodyPr anchor="b"/>
          <a:lstStyle>
            <a:lvl1pPr>
              <a:defRPr>
                <a:solidFill>
                  <a:schemeClr val="bg1"/>
                </a:solidFill>
              </a:defRPr>
            </a:lvl1pPr>
          </a:lstStyle>
          <a:p>
            <a:r>
              <a:rPr lang="en-US" noProof="0"/>
              <a:t>Click to edit Master title style</a:t>
            </a:r>
          </a:p>
        </p:txBody>
      </p:sp>
      <p:sp>
        <p:nvSpPr>
          <p:cNvPr id="4" name="Date Placeholder 3"/>
          <p:cNvSpPr>
            <a:spLocks noGrp="1"/>
          </p:cNvSpPr>
          <p:nvPr>
            <p:ph type="dt" sz="half" idx="10"/>
          </p:nvPr>
        </p:nvSpPr>
        <p:spPr/>
        <p:txBody>
          <a:bodyPr/>
          <a:lstStyle>
            <a:lvl1pPr>
              <a:defRPr>
                <a:solidFill>
                  <a:schemeClr val="bg1"/>
                </a:solidFill>
              </a:defRPr>
            </a:lvl1pPr>
          </a:lstStyle>
          <a:p>
            <a:fld id="{F8F1C92E-34EF-7443-98EE-55EB64C2F5FD}" type="datetime1">
              <a:rPr lang="en-US" noProof="0" smtClean="0"/>
              <a:t>9/2/2019</a:t>
            </a:fld>
            <a:endParaRPr lang="en-US" noProof="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noProof="0"/>
          </a:p>
        </p:txBody>
      </p:sp>
      <p:sp>
        <p:nvSpPr>
          <p:cNvPr id="6" name="Slide Number Placeholder 5"/>
          <p:cNvSpPr>
            <a:spLocks noGrp="1"/>
          </p:cNvSpPr>
          <p:nvPr>
            <p:ph type="sldNum" sz="quarter" idx="12"/>
          </p:nvPr>
        </p:nvSpPr>
        <p:spPr/>
        <p:txBody>
          <a:bodyPr/>
          <a:lstStyle/>
          <a:p>
            <a:fld id="{13D2E340-0663-474B-992C-9192B5C45E57}" type="slidenum">
              <a:rPr lang="en-US" noProof="0" smtClean="0"/>
              <a:t>‹#›</a:t>
            </a:fld>
            <a:endParaRPr lang="en-US" noProof="0"/>
          </a:p>
        </p:txBody>
      </p:sp>
      <p:sp>
        <p:nvSpPr>
          <p:cNvPr id="20" name="Text Placeholder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2895600"/>
            <a:ext cx="3842550" cy="2855913"/>
          </a:xfrm>
        </p:spPr>
        <p:txBody>
          <a:bodyPr/>
          <a:lstStyle>
            <a:lvl1pPr marL="0" indent="0" algn="r">
              <a:buNone/>
              <a:defRPr>
                <a:solidFill>
                  <a:schemeClr val="bg1"/>
                </a:solidFill>
              </a:defRPr>
            </a:lvl1pPr>
            <a:lvl2pPr marL="402336" indent="0" algn="r">
              <a:buNone/>
              <a:defRPr/>
            </a:lvl2pPr>
            <a:lvl3pPr marL="859536" indent="0" algn="r">
              <a:buNone/>
              <a:defRPr/>
            </a:lvl3pPr>
            <a:lvl4pPr marL="1316736" indent="0" algn="r">
              <a:buNone/>
              <a:defRPr/>
            </a:lvl4pPr>
            <a:lvl5pPr marL="1773936" indent="0" algn="r">
              <a:buNone/>
              <a:defRPr/>
            </a:lvl5pPr>
          </a:lstStyle>
          <a:p>
            <a:pPr lvl="0"/>
            <a:r>
              <a:rPr lang="en-US" noProof="0"/>
              <a:t>Place your subtitle here</a:t>
            </a:r>
          </a:p>
        </p:txBody>
      </p:sp>
      <p:cxnSp>
        <p:nvCxnSpPr>
          <p:cNvPr id="21" name="Straight Connector 20" title="Horizontal Rule Line">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5D7203A2-76F7-4D98-BFEB-C48DDC3E5C6C}"/>
              </a:ext>
            </a:extLst>
          </p:cNvPr>
          <p:cNvSpPr>
            <a:spLocks noGrp="1"/>
          </p:cNvSpPr>
          <p:nvPr>
            <p:ph idx="1" hasCustomPrompt="1"/>
          </p:nvPr>
        </p:nvSpPr>
        <p:spPr>
          <a:xfrm>
            <a:off x="5162550" y="559678"/>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11" name="Text Placeholder 8">
            <a:extLst>
              <a:ext uri="{FF2B5EF4-FFF2-40B4-BE49-F238E27FC236}">
                <a16:creationId xmlns:a16="http://schemas.microsoft.com/office/drawing/2014/main" id="{333FF03C-99D8-472E-A74F-87D3B5A5696D}"/>
              </a:ext>
            </a:extLst>
          </p:cNvPr>
          <p:cNvSpPr>
            <a:spLocks noGrp="1"/>
          </p:cNvSpPr>
          <p:nvPr>
            <p:ph type="body" sz="quarter" idx="13" hasCustomPrompt="1"/>
          </p:nvPr>
        </p:nvSpPr>
        <p:spPr>
          <a:xfrm>
            <a:off x="7295581" y="559678"/>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12" name="Text Placeholder 10">
            <a:extLst>
              <a:ext uri="{FF2B5EF4-FFF2-40B4-BE49-F238E27FC236}">
                <a16:creationId xmlns:a16="http://schemas.microsoft.com/office/drawing/2014/main" id="{982C482D-2EED-4942-A5D4-D8A794C2486A}"/>
              </a:ext>
            </a:extLst>
          </p:cNvPr>
          <p:cNvSpPr>
            <a:spLocks noGrp="1"/>
          </p:cNvSpPr>
          <p:nvPr>
            <p:ph type="body" sz="quarter" idx="14" hasCustomPrompt="1"/>
          </p:nvPr>
        </p:nvSpPr>
        <p:spPr>
          <a:xfrm>
            <a:off x="9428613" y="559678"/>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7" name="Text Placeholder 6">
            <a:extLst>
              <a:ext uri="{FF2B5EF4-FFF2-40B4-BE49-F238E27FC236}">
                <a16:creationId xmlns:a16="http://schemas.microsoft.com/office/drawing/2014/main" id="{51D4C5CB-E26D-42D3-B242-792D37C5074D}"/>
              </a:ext>
            </a:extLst>
          </p:cNvPr>
          <p:cNvSpPr>
            <a:spLocks noGrp="1"/>
          </p:cNvSpPr>
          <p:nvPr>
            <p:ph type="body" sz="quarter" idx="19" hasCustomPrompt="1"/>
          </p:nvPr>
        </p:nvSpPr>
        <p:spPr>
          <a:xfrm>
            <a:off x="5162550" y="3429000"/>
            <a:ext cx="1944000" cy="2700000"/>
          </a:xfrm>
          <a:solidFill>
            <a:schemeClr val="bg1"/>
          </a:solidFill>
        </p:spPr>
        <p:txBody>
          <a:bodyPr lIns="0" tIns="1332000" rIns="0" bIns="0"/>
          <a:lstStyle>
            <a:lvl1pPr marL="0" indent="0" algn="ctr">
              <a:buNone/>
              <a:defRPr sz="1600">
                <a:solidFill>
                  <a:schemeClr val="tx1">
                    <a:lumMod val="85000"/>
                    <a:lumOff val="15000"/>
                  </a:schemeClr>
                </a:solidFill>
              </a:defRPr>
            </a:lvl1pPr>
          </a:lstStyle>
          <a:p>
            <a:pPr lvl="0"/>
            <a:r>
              <a:rPr lang="en-US" noProof="0"/>
              <a:t>Item Description</a:t>
            </a:r>
          </a:p>
        </p:txBody>
      </p:sp>
      <p:sp>
        <p:nvSpPr>
          <p:cNvPr id="16" name="Text Placeholder 15">
            <a:extLst>
              <a:ext uri="{FF2B5EF4-FFF2-40B4-BE49-F238E27FC236}">
                <a16:creationId xmlns:a16="http://schemas.microsoft.com/office/drawing/2014/main" id="{8F1F9D8C-5E2A-414E-9E1D-AB7DF4824DB3}"/>
              </a:ext>
            </a:extLst>
          </p:cNvPr>
          <p:cNvSpPr>
            <a:spLocks noGrp="1"/>
          </p:cNvSpPr>
          <p:nvPr>
            <p:ph type="body" sz="quarter" idx="20" hasCustomPrompt="1"/>
          </p:nvPr>
        </p:nvSpPr>
        <p:spPr>
          <a:xfrm>
            <a:off x="7295356" y="3429000"/>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19" name="Text Placeholder 18">
            <a:extLst>
              <a:ext uri="{FF2B5EF4-FFF2-40B4-BE49-F238E27FC236}">
                <a16:creationId xmlns:a16="http://schemas.microsoft.com/office/drawing/2014/main" id="{571AC612-4E8C-42E2-88EB-DB98E2791D0C}"/>
              </a:ext>
            </a:extLst>
          </p:cNvPr>
          <p:cNvSpPr>
            <a:spLocks noGrp="1"/>
          </p:cNvSpPr>
          <p:nvPr>
            <p:ph type="body" sz="quarter" idx="21" hasCustomPrompt="1"/>
          </p:nvPr>
        </p:nvSpPr>
        <p:spPr>
          <a:xfrm>
            <a:off x="9428163" y="3429000"/>
            <a:ext cx="1944000" cy="2700000"/>
          </a:xfrm>
          <a:solidFill>
            <a:schemeClr val="bg1"/>
          </a:solidFill>
        </p:spPr>
        <p:txBody>
          <a:bodyPr lIns="0" tIns="1332000" rIns="0" bIns="0">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3" name="Picture Placeholder 22">
            <a:extLst>
              <a:ext uri="{FF2B5EF4-FFF2-40B4-BE49-F238E27FC236}">
                <a16:creationId xmlns:a16="http://schemas.microsoft.com/office/drawing/2014/main" id="{2AA95DF8-549D-4CA3-8E1A-D2DEB8CF4608}"/>
              </a:ext>
            </a:extLst>
          </p:cNvPr>
          <p:cNvSpPr>
            <a:spLocks noGrp="1"/>
          </p:cNvSpPr>
          <p:nvPr>
            <p:ph type="pic" sz="quarter" idx="22" hasCustomPrompt="1"/>
          </p:nvPr>
        </p:nvSpPr>
        <p:spPr>
          <a:xfrm>
            <a:off x="5648550" y="729000"/>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25" name="Picture Placeholder 24">
            <a:extLst>
              <a:ext uri="{FF2B5EF4-FFF2-40B4-BE49-F238E27FC236}">
                <a16:creationId xmlns:a16="http://schemas.microsoft.com/office/drawing/2014/main" id="{AA78BAAC-8764-4AFE-9AC1-DF47930B46EB}"/>
              </a:ext>
            </a:extLst>
          </p:cNvPr>
          <p:cNvSpPr>
            <a:spLocks noGrp="1"/>
          </p:cNvSpPr>
          <p:nvPr>
            <p:ph type="pic" sz="quarter" idx="23" hasCustomPrompt="1"/>
          </p:nvPr>
        </p:nvSpPr>
        <p:spPr>
          <a:xfrm>
            <a:off x="7781581" y="729000"/>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27" name="Picture Placeholder 26">
            <a:extLst>
              <a:ext uri="{FF2B5EF4-FFF2-40B4-BE49-F238E27FC236}">
                <a16:creationId xmlns:a16="http://schemas.microsoft.com/office/drawing/2014/main" id="{88491EA9-E431-4D48-BD30-3BA8FACC97F2}"/>
              </a:ext>
            </a:extLst>
          </p:cNvPr>
          <p:cNvSpPr>
            <a:spLocks noGrp="1"/>
          </p:cNvSpPr>
          <p:nvPr>
            <p:ph type="pic" sz="quarter" idx="24" hasCustomPrompt="1"/>
          </p:nvPr>
        </p:nvSpPr>
        <p:spPr>
          <a:xfrm>
            <a:off x="9914613" y="729000"/>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31" name="Picture Placeholder 30">
            <a:extLst>
              <a:ext uri="{FF2B5EF4-FFF2-40B4-BE49-F238E27FC236}">
                <a16:creationId xmlns:a16="http://schemas.microsoft.com/office/drawing/2014/main" id="{130F713C-752D-4C1A-89AB-638A7DAF60A8}"/>
              </a:ext>
            </a:extLst>
          </p:cNvPr>
          <p:cNvSpPr>
            <a:spLocks noGrp="1"/>
          </p:cNvSpPr>
          <p:nvPr>
            <p:ph type="pic" sz="quarter" idx="25" hasCustomPrompt="1"/>
          </p:nvPr>
        </p:nvSpPr>
        <p:spPr>
          <a:xfrm>
            <a:off x="5648550" y="3598323"/>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33" name="Picture Placeholder 32">
            <a:extLst>
              <a:ext uri="{FF2B5EF4-FFF2-40B4-BE49-F238E27FC236}">
                <a16:creationId xmlns:a16="http://schemas.microsoft.com/office/drawing/2014/main" id="{EDF00299-5001-4927-B344-D4AE0D5F0393}"/>
              </a:ext>
            </a:extLst>
          </p:cNvPr>
          <p:cNvSpPr>
            <a:spLocks noGrp="1"/>
          </p:cNvSpPr>
          <p:nvPr>
            <p:ph type="pic" sz="quarter" idx="26" hasCustomPrompt="1"/>
          </p:nvPr>
        </p:nvSpPr>
        <p:spPr>
          <a:xfrm>
            <a:off x="7781581" y="3598323"/>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35" name="Picture Placeholder 34">
            <a:extLst>
              <a:ext uri="{FF2B5EF4-FFF2-40B4-BE49-F238E27FC236}">
                <a16:creationId xmlns:a16="http://schemas.microsoft.com/office/drawing/2014/main" id="{4CBE51A8-3BCA-490E-93CB-B70BBCCD9671}"/>
              </a:ext>
            </a:extLst>
          </p:cNvPr>
          <p:cNvSpPr>
            <a:spLocks noGrp="1"/>
          </p:cNvSpPr>
          <p:nvPr>
            <p:ph type="pic" sz="quarter" idx="27" hasCustomPrompt="1"/>
          </p:nvPr>
        </p:nvSpPr>
        <p:spPr>
          <a:xfrm>
            <a:off x="9914613" y="3598323"/>
            <a:ext cx="972000" cy="972000"/>
          </a:xfrm>
          <a:prstGeom prst="ellipse">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Tree>
    <p:extLst>
      <p:ext uri="{BB962C8B-B14F-4D97-AF65-F5344CB8AC3E}">
        <p14:creationId xmlns:p14="http://schemas.microsoft.com/office/powerpoint/2010/main" val="1232522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 Medium Photos with Descriptions">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6C1126B-4E27-49D1-926A-A5CDC562C77C}"/>
              </a:ext>
            </a:extLst>
          </p:cNvPr>
          <p:cNvSpPr/>
          <p:nvPr userDrawn="1"/>
        </p:nvSpPr>
        <p:spPr>
          <a:xfrm>
            <a:off x="0" y="0"/>
            <a:ext cx="48961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p:cNvSpPr>
            <a:spLocks noGrp="1"/>
          </p:cNvSpPr>
          <p:nvPr>
            <p:ph type="title" hasCustomPrompt="1"/>
          </p:nvPr>
        </p:nvSpPr>
        <p:spPr>
          <a:xfrm>
            <a:off x="762000" y="2831932"/>
            <a:ext cx="3833906" cy="1562638"/>
          </a:xfrm>
        </p:spPr>
        <p:txBody>
          <a:bodyPr anchor="b"/>
          <a:lstStyle>
            <a:lvl1pPr>
              <a:defRPr/>
            </a:lvl1pPr>
          </a:lstStyle>
          <a:p>
            <a:r>
              <a:rPr lang="en-US" noProof="0"/>
              <a:t>Click to edit your title</a:t>
            </a:r>
          </a:p>
        </p:txBody>
      </p:sp>
      <p:sp>
        <p:nvSpPr>
          <p:cNvPr id="4" name="Date Placeholder 3"/>
          <p:cNvSpPr>
            <a:spLocks noGrp="1"/>
          </p:cNvSpPr>
          <p:nvPr>
            <p:ph type="dt" sz="half" idx="10"/>
          </p:nvPr>
        </p:nvSpPr>
        <p:spPr/>
        <p:txBody>
          <a:bodyPr/>
          <a:lstStyle/>
          <a:p>
            <a:fld id="{4176DA4A-63D4-BC43-9B38-53D06F7CC9C4}" type="datetime1">
              <a:rPr lang="en-US" noProof="0" smtClean="0"/>
              <a:t>9/2/2019</a:t>
            </a:fld>
            <a:endParaRPr lang="en-US" noProof="0"/>
          </a:p>
        </p:txBody>
      </p:sp>
      <p:sp>
        <p:nvSpPr>
          <p:cNvPr id="5" name="Footer Placeholder 4"/>
          <p:cNvSpPr>
            <a:spLocks noGrp="1"/>
          </p:cNvSpPr>
          <p:nvPr>
            <p:ph type="ftr" sz="quarter" idx="11"/>
          </p:nvPr>
        </p:nvSpPr>
        <p:spPr/>
        <p:txBody>
          <a:bodyPr/>
          <a:lstStyle/>
          <a:p>
            <a:endParaRPr lang="en-US" noProof="0"/>
          </a:p>
        </p:txBody>
      </p:sp>
      <p:sp>
        <p:nvSpPr>
          <p:cNvPr id="6" name="Slide Number Placeholder 5"/>
          <p:cNvSpPr>
            <a:spLocks noGrp="1"/>
          </p:cNvSpPr>
          <p:nvPr>
            <p:ph type="sldNum" sz="quarter" idx="12"/>
          </p:nvPr>
        </p:nvSpPr>
        <p:spPr/>
        <p:txBody>
          <a:bodyPr/>
          <a:lstStyle/>
          <a:p>
            <a:fld id="{13D2E340-0663-474B-992C-9192B5C45E57}" type="slidenum">
              <a:rPr lang="en-US" noProof="0" smtClean="0"/>
              <a:t>‹#›</a:t>
            </a:fld>
            <a:endParaRPr lang="en-US" noProof="0"/>
          </a:p>
        </p:txBody>
      </p:sp>
      <p:sp>
        <p:nvSpPr>
          <p:cNvPr id="20" name="Text Placeholder 19">
            <a:extLst>
              <a:ext uri="{FF2B5EF4-FFF2-40B4-BE49-F238E27FC236}">
                <a16:creationId xmlns:a16="http://schemas.microsoft.com/office/drawing/2014/main" id="{66A1A72B-59FA-4D91-8267-669EAAD44565}"/>
              </a:ext>
            </a:extLst>
          </p:cNvPr>
          <p:cNvSpPr>
            <a:spLocks noGrp="1"/>
          </p:cNvSpPr>
          <p:nvPr>
            <p:ph type="body" sz="quarter" idx="18" hasCustomPrompt="1"/>
          </p:nvPr>
        </p:nvSpPr>
        <p:spPr>
          <a:xfrm>
            <a:off x="762000" y="4573117"/>
            <a:ext cx="3842550" cy="1178396"/>
          </a:xfrm>
        </p:spPr>
        <p:txBody>
          <a:bodyPr/>
          <a:lstStyle>
            <a:lvl1pPr marL="0" indent="0" algn="r">
              <a:buNone/>
              <a:defRPr/>
            </a:lvl1pPr>
            <a:lvl2pPr marL="402336" indent="0" algn="r">
              <a:buNone/>
              <a:defRPr/>
            </a:lvl2pPr>
            <a:lvl3pPr marL="859536" indent="0" algn="r">
              <a:buNone/>
              <a:defRPr/>
            </a:lvl3pPr>
            <a:lvl4pPr marL="1316736" indent="0" algn="r">
              <a:buNone/>
              <a:defRPr/>
            </a:lvl4pPr>
            <a:lvl5pPr marL="1773936" indent="0" algn="r">
              <a:buNone/>
              <a:defRPr/>
            </a:lvl5pPr>
          </a:lstStyle>
          <a:p>
            <a:pPr lvl="0"/>
            <a:r>
              <a:rPr lang="en-US" noProof="0"/>
              <a:t>Place your subtitle here</a:t>
            </a:r>
          </a:p>
        </p:txBody>
      </p:sp>
      <p:cxnSp>
        <p:nvCxnSpPr>
          <p:cNvPr id="21" name="Straight Connector 20" title="Horizontal Rule Line">
            <a:extLst>
              <a:ext uri="{FF2B5EF4-FFF2-40B4-BE49-F238E27FC236}">
                <a16:creationId xmlns:a16="http://schemas.microsoft.com/office/drawing/2014/main" id="{D75086F1-E157-4A98-93DB-478F34A1158E}"/>
              </a:ext>
            </a:extLst>
          </p:cNvPr>
          <p:cNvCxnSpPr/>
          <p:nvPr userDrawn="1"/>
        </p:nvCxnSpPr>
        <p:spPr>
          <a:xfrm>
            <a:off x="0" y="6199730"/>
            <a:ext cx="449580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Picture Placeholder 10">
            <a:extLst>
              <a:ext uri="{FF2B5EF4-FFF2-40B4-BE49-F238E27FC236}">
                <a16:creationId xmlns:a16="http://schemas.microsoft.com/office/drawing/2014/main" id="{4EDDE9BC-8D20-403B-A5FE-C277A3515DE4}"/>
              </a:ext>
            </a:extLst>
          </p:cNvPr>
          <p:cNvSpPr>
            <a:spLocks noGrp="1"/>
          </p:cNvSpPr>
          <p:nvPr>
            <p:ph type="pic" sz="quarter" idx="19" hasCustomPrompt="1"/>
          </p:nvPr>
        </p:nvSpPr>
        <p:spPr>
          <a:xfrm>
            <a:off x="2424736" y="482857"/>
            <a:ext cx="2179814" cy="2179814"/>
          </a:xfrm>
          <a:prstGeom prst="ellipse">
            <a:avLst/>
          </a:prstGeom>
          <a:solidFill>
            <a:schemeClr val="bg1">
              <a:lumMod val="95000"/>
            </a:schemeClr>
          </a:solidFill>
        </p:spPr>
        <p:txBody>
          <a:bodyPr anchor="ctr"/>
          <a:lstStyle>
            <a:lvl1pPr marL="0" indent="0" algn="ctr">
              <a:buNone/>
              <a:defRPr i="1"/>
            </a:lvl1pPr>
          </a:lstStyle>
          <a:p>
            <a:r>
              <a:rPr lang="en-US" noProof="0"/>
              <a:t>Insert Portrait Photo</a:t>
            </a:r>
          </a:p>
        </p:txBody>
      </p:sp>
      <p:sp>
        <p:nvSpPr>
          <p:cNvPr id="19" name="Content Placeholder 2">
            <a:extLst>
              <a:ext uri="{FF2B5EF4-FFF2-40B4-BE49-F238E27FC236}">
                <a16:creationId xmlns:a16="http://schemas.microsoft.com/office/drawing/2014/main" id="{2BF5E186-AFA1-42AA-AE51-CF3AC059F0FB}"/>
              </a:ext>
            </a:extLst>
          </p:cNvPr>
          <p:cNvSpPr>
            <a:spLocks noGrp="1"/>
          </p:cNvSpPr>
          <p:nvPr>
            <p:ph idx="1" hasCustomPrompt="1"/>
          </p:nvPr>
        </p:nvSpPr>
        <p:spPr>
          <a:xfrm>
            <a:off x="5162550" y="559678"/>
            <a:ext cx="1944000" cy="2700000"/>
          </a:xfrm>
          <a:solidFill>
            <a:schemeClr val="bg1"/>
          </a:solidFill>
        </p:spPr>
        <p:txBody>
          <a:bodyPr lIns="0" tIns="1944000" rIns="0" bIns="72000" anchor="ctr">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2" name="Text Placeholder 8">
            <a:extLst>
              <a:ext uri="{FF2B5EF4-FFF2-40B4-BE49-F238E27FC236}">
                <a16:creationId xmlns:a16="http://schemas.microsoft.com/office/drawing/2014/main" id="{C860CCD0-F268-4994-9434-F0E0132A4E53}"/>
              </a:ext>
            </a:extLst>
          </p:cNvPr>
          <p:cNvSpPr>
            <a:spLocks noGrp="1"/>
          </p:cNvSpPr>
          <p:nvPr>
            <p:ph type="body" sz="quarter" idx="13" hasCustomPrompt="1"/>
          </p:nvPr>
        </p:nvSpPr>
        <p:spPr>
          <a:xfrm>
            <a:off x="7295581" y="559678"/>
            <a:ext cx="1944000" cy="2700000"/>
          </a:xfrm>
          <a:solidFill>
            <a:schemeClr val="bg1"/>
          </a:solidFill>
        </p:spPr>
        <p:txBody>
          <a:bodyPr lIns="0" tIns="1944000" rIns="0" bIns="72000" anchor="ctr">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3" name="Text Placeholder 10">
            <a:extLst>
              <a:ext uri="{FF2B5EF4-FFF2-40B4-BE49-F238E27FC236}">
                <a16:creationId xmlns:a16="http://schemas.microsoft.com/office/drawing/2014/main" id="{28D5E220-4F6C-4A47-9F47-4CA88EA230DF}"/>
              </a:ext>
            </a:extLst>
          </p:cNvPr>
          <p:cNvSpPr>
            <a:spLocks noGrp="1"/>
          </p:cNvSpPr>
          <p:nvPr>
            <p:ph type="body" sz="quarter" idx="14" hasCustomPrompt="1"/>
          </p:nvPr>
        </p:nvSpPr>
        <p:spPr>
          <a:xfrm>
            <a:off x="9428613" y="559678"/>
            <a:ext cx="1944000" cy="2700000"/>
          </a:xfrm>
          <a:solidFill>
            <a:schemeClr val="bg1"/>
          </a:solidFill>
        </p:spPr>
        <p:txBody>
          <a:bodyPr lIns="0" tIns="1944000" rIns="0" bIns="72000" anchor="ctr">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4" name="Text Placeholder 6">
            <a:extLst>
              <a:ext uri="{FF2B5EF4-FFF2-40B4-BE49-F238E27FC236}">
                <a16:creationId xmlns:a16="http://schemas.microsoft.com/office/drawing/2014/main" id="{1DFEF73A-C0FC-4A4C-8342-991CEFF532E2}"/>
              </a:ext>
            </a:extLst>
          </p:cNvPr>
          <p:cNvSpPr>
            <a:spLocks noGrp="1"/>
          </p:cNvSpPr>
          <p:nvPr>
            <p:ph type="body" sz="quarter" idx="20" hasCustomPrompt="1"/>
          </p:nvPr>
        </p:nvSpPr>
        <p:spPr>
          <a:xfrm>
            <a:off x="5162550" y="3429000"/>
            <a:ext cx="1944000" cy="2700000"/>
          </a:xfrm>
          <a:solidFill>
            <a:schemeClr val="bg1"/>
          </a:solidFill>
        </p:spPr>
        <p:txBody>
          <a:bodyPr lIns="0" tIns="1944000" rIns="0" bIns="72000" anchor="ctr"/>
          <a:lstStyle>
            <a:lvl1pPr marL="0" indent="0" algn="ctr">
              <a:buNone/>
              <a:defRPr sz="1600">
                <a:solidFill>
                  <a:schemeClr val="tx1">
                    <a:lumMod val="85000"/>
                    <a:lumOff val="15000"/>
                  </a:schemeClr>
                </a:solidFill>
              </a:defRPr>
            </a:lvl1pPr>
          </a:lstStyle>
          <a:p>
            <a:pPr lvl="0"/>
            <a:r>
              <a:rPr lang="en-US" noProof="0"/>
              <a:t>Item Description</a:t>
            </a:r>
          </a:p>
        </p:txBody>
      </p:sp>
      <p:sp>
        <p:nvSpPr>
          <p:cNvPr id="25" name="Text Placeholder 15">
            <a:extLst>
              <a:ext uri="{FF2B5EF4-FFF2-40B4-BE49-F238E27FC236}">
                <a16:creationId xmlns:a16="http://schemas.microsoft.com/office/drawing/2014/main" id="{E60572FB-0574-4BE3-9637-7CA7B5ACA8DE}"/>
              </a:ext>
            </a:extLst>
          </p:cNvPr>
          <p:cNvSpPr>
            <a:spLocks noGrp="1"/>
          </p:cNvSpPr>
          <p:nvPr>
            <p:ph type="body" sz="quarter" idx="21" hasCustomPrompt="1"/>
          </p:nvPr>
        </p:nvSpPr>
        <p:spPr>
          <a:xfrm>
            <a:off x="7295356" y="3429000"/>
            <a:ext cx="1944000" cy="2700000"/>
          </a:xfrm>
          <a:solidFill>
            <a:schemeClr val="bg1"/>
          </a:solidFill>
        </p:spPr>
        <p:txBody>
          <a:bodyPr lIns="0" tIns="1944000" rIns="0" bIns="72000" anchor="ctr">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6" name="Text Placeholder 18">
            <a:extLst>
              <a:ext uri="{FF2B5EF4-FFF2-40B4-BE49-F238E27FC236}">
                <a16:creationId xmlns:a16="http://schemas.microsoft.com/office/drawing/2014/main" id="{155E2FBC-2458-49C4-B75C-CAEAC6D9F10F}"/>
              </a:ext>
            </a:extLst>
          </p:cNvPr>
          <p:cNvSpPr>
            <a:spLocks noGrp="1"/>
          </p:cNvSpPr>
          <p:nvPr>
            <p:ph type="body" sz="quarter" idx="22" hasCustomPrompt="1"/>
          </p:nvPr>
        </p:nvSpPr>
        <p:spPr>
          <a:xfrm>
            <a:off x="9428163" y="3429000"/>
            <a:ext cx="1944000" cy="2700000"/>
          </a:xfrm>
          <a:solidFill>
            <a:schemeClr val="bg1"/>
          </a:solidFill>
        </p:spPr>
        <p:txBody>
          <a:bodyPr lIns="0" tIns="1944000" rIns="0" bIns="72000" anchor="ctr">
            <a:normAutofit/>
          </a:bodyPr>
          <a:lstStyle>
            <a:lvl1pPr marL="0" indent="0" algn="ctr">
              <a:buNone/>
              <a:defRPr sz="1600">
                <a:solidFill>
                  <a:schemeClr val="tx1">
                    <a:lumMod val="85000"/>
                    <a:lumOff val="15000"/>
                  </a:schemeClr>
                </a:solidFill>
              </a:defRPr>
            </a:lvl1pPr>
          </a:lstStyle>
          <a:p>
            <a:pPr lvl="0"/>
            <a:r>
              <a:rPr lang="en-US" noProof="0"/>
              <a:t>Item Description</a:t>
            </a:r>
          </a:p>
        </p:txBody>
      </p:sp>
      <p:sp>
        <p:nvSpPr>
          <p:cNvPr id="27" name="Picture Placeholder 22">
            <a:extLst>
              <a:ext uri="{FF2B5EF4-FFF2-40B4-BE49-F238E27FC236}">
                <a16:creationId xmlns:a16="http://schemas.microsoft.com/office/drawing/2014/main" id="{844B1DAB-161E-44A0-9E15-DA816B46A48E}"/>
              </a:ext>
            </a:extLst>
          </p:cNvPr>
          <p:cNvSpPr>
            <a:spLocks noGrp="1"/>
          </p:cNvSpPr>
          <p:nvPr>
            <p:ph type="pic" sz="quarter" idx="23" hasCustomPrompt="1"/>
          </p:nvPr>
        </p:nvSpPr>
        <p:spPr>
          <a:xfrm>
            <a:off x="5234550" y="647388"/>
            <a:ext cx="1800000" cy="1800000"/>
          </a:xfrm>
          <a:prstGeom prst="rect">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28" name="Picture Placeholder 24">
            <a:extLst>
              <a:ext uri="{FF2B5EF4-FFF2-40B4-BE49-F238E27FC236}">
                <a16:creationId xmlns:a16="http://schemas.microsoft.com/office/drawing/2014/main" id="{8811849A-335B-47C0-980E-357EE8C4BCC2}"/>
              </a:ext>
            </a:extLst>
          </p:cNvPr>
          <p:cNvSpPr>
            <a:spLocks noGrp="1"/>
          </p:cNvSpPr>
          <p:nvPr>
            <p:ph type="pic" sz="quarter" idx="24" hasCustomPrompt="1"/>
          </p:nvPr>
        </p:nvSpPr>
        <p:spPr>
          <a:xfrm>
            <a:off x="7367581" y="647388"/>
            <a:ext cx="1800000" cy="1800000"/>
          </a:xfrm>
          <a:prstGeom prst="rect">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29" name="Picture Placeholder 26">
            <a:extLst>
              <a:ext uri="{FF2B5EF4-FFF2-40B4-BE49-F238E27FC236}">
                <a16:creationId xmlns:a16="http://schemas.microsoft.com/office/drawing/2014/main" id="{E1254A81-6A51-429E-91AC-6B4CADA71DC5}"/>
              </a:ext>
            </a:extLst>
          </p:cNvPr>
          <p:cNvSpPr>
            <a:spLocks noGrp="1"/>
          </p:cNvSpPr>
          <p:nvPr>
            <p:ph type="pic" sz="quarter" idx="25" hasCustomPrompt="1"/>
          </p:nvPr>
        </p:nvSpPr>
        <p:spPr>
          <a:xfrm>
            <a:off x="9500613" y="647388"/>
            <a:ext cx="1800000" cy="1800000"/>
          </a:xfrm>
          <a:prstGeom prst="rect">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30" name="Picture Placeholder 30">
            <a:extLst>
              <a:ext uri="{FF2B5EF4-FFF2-40B4-BE49-F238E27FC236}">
                <a16:creationId xmlns:a16="http://schemas.microsoft.com/office/drawing/2014/main" id="{64053090-461C-448F-9705-7FEE78A41337}"/>
              </a:ext>
            </a:extLst>
          </p:cNvPr>
          <p:cNvSpPr>
            <a:spLocks noGrp="1"/>
          </p:cNvSpPr>
          <p:nvPr>
            <p:ph type="pic" sz="quarter" idx="26" hasCustomPrompt="1"/>
          </p:nvPr>
        </p:nvSpPr>
        <p:spPr>
          <a:xfrm>
            <a:off x="5234550" y="3516711"/>
            <a:ext cx="1800000" cy="1800000"/>
          </a:xfrm>
          <a:prstGeom prst="rect">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31" name="Picture Placeholder 32">
            <a:extLst>
              <a:ext uri="{FF2B5EF4-FFF2-40B4-BE49-F238E27FC236}">
                <a16:creationId xmlns:a16="http://schemas.microsoft.com/office/drawing/2014/main" id="{7AD2F7CB-CFE4-4C72-864A-D00C1CEAA23D}"/>
              </a:ext>
            </a:extLst>
          </p:cNvPr>
          <p:cNvSpPr>
            <a:spLocks noGrp="1"/>
          </p:cNvSpPr>
          <p:nvPr>
            <p:ph type="pic" sz="quarter" idx="27" hasCustomPrompt="1"/>
          </p:nvPr>
        </p:nvSpPr>
        <p:spPr>
          <a:xfrm>
            <a:off x="7367581" y="3516711"/>
            <a:ext cx="1800000" cy="1800000"/>
          </a:xfrm>
          <a:prstGeom prst="rect">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
        <p:nvSpPr>
          <p:cNvPr id="32" name="Picture Placeholder 34">
            <a:extLst>
              <a:ext uri="{FF2B5EF4-FFF2-40B4-BE49-F238E27FC236}">
                <a16:creationId xmlns:a16="http://schemas.microsoft.com/office/drawing/2014/main" id="{CCA07CA3-C8D4-41EA-A0FB-74E1A4770398}"/>
              </a:ext>
            </a:extLst>
          </p:cNvPr>
          <p:cNvSpPr>
            <a:spLocks noGrp="1"/>
          </p:cNvSpPr>
          <p:nvPr>
            <p:ph type="pic" sz="quarter" idx="28" hasCustomPrompt="1"/>
          </p:nvPr>
        </p:nvSpPr>
        <p:spPr>
          <a:xfrm>
            <a:off x="9500163" y="3516711"/>
            <a:ext cx="1800000" cy="1800000"/>
          </a:xfrm>
          <a:prstGeom prst="rect">
            <a:avLst/>
          </a:prstGeom>
          <a:solidFill>
            <a:schemeClr val="bg1">
              <a:lumMod val="95000"/>
            </a:schemeClr>
          </a:solidFill>
        </p:spPr>
        <p:txBody>
          <a:bodyPr anchor="ctr">
            <a:normAutofit/>
          </a:bodyPr>
          <a:lstStyle>
            <a:lvl1pPr marL="0" indent="0" algn="ctr">
              <a:buNone/>
              <a:defRPr sz="1200" i="1">
                <a:solidFill>
                  <a:schemeClr val="tx1">
                    <a:lumMod val="85000"/>
                    <a:lumOff val="15000"/>
                  </a:schemeClr>
                </a:solidFill>
              </a:defRPr>
            </a:lvl1pPr>
          </a:lstStyle>
          <a:p>
            <a:r>
              <a:rPr lang="en-US" noProof="0"/>
              <a:t>Insert Icon / Picture</a:t>
            </a:r>
          </a:p>
        </p:txBody>
      </p:sp>
    </p:spTree>
    <p:extLst>
      <p:ext uri="{BB962C8B-B14F-4D97-AF65-F5344CB8AC3E}">
        <p14:creationId xmlns:p14="http://schemas.microsoft.com/office/powerpoint/2010/main" val="1108071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accent1"/>
          </a:solidFill>
          <a:ln w="0">
            <a:noFill/>
            <a:prstDash val="solid"/>
            <a:round/>
            <a:headEnd/>
            <a:tailEnd/>
          </a:ln>
        </p:spPr>
      </p:sp>
      <p:sp>
        <p:nvSpPr>
          <p:cNvPr id="2" name="Title 1"/>
          <p:cNvSpPr>
            <a:spLocks noGrp="1"/>
          </p:cNvSpPr>
          <p:nvPr>
            <p:ph type="ctrTitle"/>
          </p:nvPr>
        </p:nvSpPr>
        <p:spPr>
          <a:xfrm>
            <a:off x="5747656" y="1264197"/>
            <a:ext cx="5670487" cy="4268965"/>
          </a:xfrm>
        </p:spPr>
        <p:txBody>
          <a:bodyPr anchor="ctr">
            <a:normAutofit/>
          </a:bodyPr>
          <a:lstStyle>
            <a:lvl1pPr algn="l">
              <a:lnSpc>
                <a:spcPct val="85000"/>
              </a:lnSpc>
              <a:defRPr sz="6000" cap="none" baseline="0">
                <a:solidFill>
                  <a:schemeClr val="tx2"/>
                </a:solidFill>
              </a:defRPr>
            </a:lvl1pPr>
          </a:lstStyle>
          <a:p>
            <a:r>
              <a:rPr lang="en-US" noProof="0"/>
              <a:t>Click to edit Master title style</a:t>
            </a:r>
          </a:p>
        </p:txBody>
      </p:sp>
      <p:sp>
        <p:nvSpPr>
          <p:cNvPr id="3" name="Subtitle 2"/>
          <p:cNvSpPr>
            <a:spLocks noGrp="1"/>
          </p:cNvSpPr>
          <p:nvPr>
            <p:ph type="subTitle" idx="1"/>
          </p:nvPr>
        </p:nvSpPr>
        <p:spPr>
          <a:xfrm>
            <a:off x="667666" y="4151085"/>
            <a:ext cx="4633806" cy="1591181"/>
          </a:xfrm>
        </p:spPr>
        <p:txBody>
          <a:bodyPr anchor="b">
            <a:noAutofit/>
          </a:bodyPr>
          <a:lstStyle>
            <a:lvl1pPr marL="0" indent="0" algn="r">
              <a:lnSpc>
                <a:spcPct val="100000"/>
              </a:lnSpc>
              <a:spcBef>
                <a:spcPts val="0"/>
              </a:spcBef>
              <a:buNone/>
              <a:defRPr sz="23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cxnSp>
        <p:nvCxnSpPr>
          <p:cNvPr id="9" name="Straight Connector 8" title="Verticle Rule Line"/>
          <p:cNvCxnSpPr>
            <a:cxnSpLocks/>
          </p:cNvCxnSpPr>
          <p:nvPr/>
        </p:nvCxnSpPr>
        <p:spPr>
          <a:xfrm>
            <a:off x="5524563" y="1115733"/>
            <a:ext cx="0" cy="4626534"/>
          </a:xfrm>
          <a:prstGeom prst="line">
            <a:avLst/>
          </a:prstGeom>
          <a:ln w="635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0205312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none" baseline="0">
                <a:solidFill>
                  <a:schemeClr val="tx1">
                    <a:lumMod val="85000"/>
                    <a:lumOff val="15000"/>
                  </a:schemeClr>
                </a:solidFill>
              </a:defRPr>
            </a:lvl1pPr>
          </a:lstStyle>
          <a:p>
            <a:r>
              <a:rPr lang="en-US" noProof="0"/>
              <a:t>Click to edit Master title style</a:t>
            </a:r>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529964A5-3468-3F49-AD7A-0CF5EB762F89}" type="datetime1">
              <a:rPr lang="en-US" noProof="0" smtClean="0"/>
              <a:t>9/2/2019</a:t>
            </a:fld>
            <a:endParaRPr lang="en-US" noProof="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noProof="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13D2E340-0663-474B-992C-9192B5C45E57}" type="slidenum">
              <a:rPr lang="en-US" noProof="0" smtClean="0"/>
              <a:t>‹#›</a:t>
            </a:fld>
            <a:endParaRPr lang="en-US" noProof="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8453484"/>
      </p:ext>
    </p:extLst>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noProof="0"/>
              <a:t>Click to edit Master title style</a:t>
            </a:r>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A90851AE-F437-A04B-ADE2-D5E346F2089C}" type="datetime1">
              <a:rPr lang="en-US" noProof="0" smtClean="0"/>
              <a:t>9/2/2019</a:t>
            </a:fld>
            <a:endParaRPr lang="en-US" noProof="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noProof="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13D2E340-0663-474B-992C-9192B5C45E57}" type="slidenum">
              <a:rPr lang="en-US" noProof="0" smtClean="0"/>
              <a:t>‹#›</a:t>
            </a:fld>
            <a:endParaRPr lang="en-US" noProof="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6093967"/>
      </p:ext>
    </p:extLst>
  </p:cSld>
  <p:clrMap bg1="lt1" tx1="dk1" bg2="lt2" tx2="dk2" accent1="accent1" accent2="accent2" accent3="accent3" accent4="accent4" accent5="accent5" accent6="accent6" hlink="hlink" folHlink="folHlink"/>
  <p:sldLayoutIdLst>
    <p:sldLayoutId id="2147484479" r:id="rId1"/>
    <p:sldLayoutId id="2147484480" r:id="rId2"/>
    <p:sldLayoutId id="2147484495" r:id="rId3"/>
    <p:sldLayoutId id="2147484490" r:id="rId4"/>
    <p:sldLayoutId id="2147484491" r:id="rId5"/>
    <p:sldLayoutId id="2147484492" r:id="rId6"/>
    <p:sldLayoutId id="2147484493" r:id="rId7"/>
    <p:sldLayoutId id="2147484496" r:id="rId8"/>
    <p:sldLayoutId id="2147484481" r:id="rId9"/>
    <p:sldLayoutId id="2147484498" r:id="rId10"/>
    <p:sldLayoutId id="2147484499" r:id="rId11"/>
    <p:sldLayoutId id="2147484500" r:id="rId12"/>
    <p:sldLayoutId id="2147484482" r:id="rId13"/>
    <p:sldLayoutId id="2147484483" r:id="rId14"/>
    <p:sldLayoutId id="2147484484" r:id="rId15"/>
    <p:sldLayoutId id="2147484485" r:id="rId16"/>
  </p:sldLayoutIdLst>
  <p:hf hdr="0" ftr="0" dt="0"/>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jpg"/><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6.xml"/><Relationship Id="rId5" Type="http://schemas.openxmlformats.org/officeDocument/2006/relationships/image" Target="../media/image11.jpg"/><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6.xml"/><Relationship Id="rId5" Type="http://schemas.openxmlformats.org/officeDocument/2006/relationships/image" Target="../media/image15.JPG"/><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6.xml"/><Relationship Id="rId5" Type="http://schemas.openxmlformats.org/officeDocument/2006/relationships/image" Target="../media/image19.JPG"/><Relationship Id="rId4" Type="http://schemas.openxmlformats.org/officeDocument/2006/relationships/image" Target="../media/image18.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79374-8EAE-4873-9BB6-F6C630302DA2}"/>
              </a:ext>
            </a:extLst>
          </p:cNvPr>
          <p:cNvSpPr>
            <a:spLocks noGrp="1"/>
          </p:cNvSpPr>
          <p:nvPr>
            <p:ph type="ctrTitle"/>
          </p:nvPr>
        </p:nvSpPr>
        <p:spPr/>
        <p:txBody>
          <a:bodyPr/>
          <a:lstStyle/>
          <a:p>
            <a:r>
              <a:rPr lang="en-US" dirty="0"/>
              <a:t>About Me</a:t>
            </a:r>
          </a:p>
        </p:txBody>
      </p:sp>
      <p:sp>
        <p:nvSpPr>
          <p:cNvPr id="3" name="Subtitle 2">
            <a:extLst>
              <a:ext uri="{FF2B5EF4-FFF2-40B4-BE49-F238E27FC236}">
                <a16:creationId xmlns:a16="http://schemas.microsoft.com/office/drawing/2014/main" id="{7E42C4E3-AFAF-4630-AF6D-21FB3C29CF71}"/>
              </a:ext>
            </a:extLst>
          </p:cNvPr>
          <p:cNvSpPr>
            <a:spLocks noGrp="1"/>
          </p:cNvSpPr>
          <p:nvPr>
            <p:ph type="subTitle" idx="1"/>
          </p:nvPr>
        </p:nvSpPr>
        <p:spPr>
          <a:xfrm>
            <a:off x="667666" y="3765295"/>
            <a:ext cx="4633806" cy="1976971"/>
          </a:xfrm>
        </p:spPr>
        <p:txBody>
          <a:bodyPr/>
          <a:lstStyle/>
          <a:p>
            <a:r>
              <a:rPr lang="en-US" dirty="0"/>
              <a:t>DOB: May 1</a:t>
            </a:r>
            <a:r>
              <a:rPr lang="en-US" baseline="30000" dirty="0"/>
              <a:t>st</a:t>
            </a:r>
            <a:r>
              <a:rPr lang="en-US" dirty="0"/>
              <a:t>  1982.</a:t>
            </a:r>
          </a:p>
          <a:p>
            <a:r>
              <a:rPr lang="en-US" dirty="0"/>
              <a:t>Place Of Birth: Madurai</a:t>
            </a:r>
          </a:p>
        </p:txBody>
      </p:sp>
      <p:pic>
        <p:nvPicPr>
          <p:cNvPr id="53" name="Picture Placeholder 52">
            <a:extLst>
              <a:ext uri="{FF2B5EF4-FFF2-40B4-BE49-F238E27FC236}">
                <a16:creationId xmlns:a16="http://schemas.microsoft.com/office/drawing/2014/main" id="{3A9FE351-A4C6-4292-8E5E-15D6D36A50E2}"/>
              </a:ext>
            </a:extLst>
          </p:cNvPr>
          <p:cNvPicPr>
            <a:picLocks noGrp="1" noChangeAspect="1"/>
          </p:cNvPicPr>
          <p:nvPr>
            <p:ph type="pic" sz="quarter" idx="10"/>
          </p:nvPr>
        </p:nvPicPr>
        <p:blipFill>
          <a:blip r:embed="rId2"/>
          <a:srcRect/>
          <a:stretch/>
        </p:blipFill>
        <p:spPr>
          <a:xfrm>
            <a:off x="2897320" y="1367500"/>
            <a:ext cx="2090385" cy="2397795"/>
          </a:xfrm>
        </p:spPr>
      </p:pic>
    </p:spTree>
    <p:extLst>
      <p:ext uri="{BB962C8B-B14F-4D97-AF65-F5344CB8AC3E}">
        <p14:creationId xmlns:p14="http://schemas.microsoft.com/office/powerpoint/2010/main" val="11938868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1F34B-93F5-46C0-9BEC-B1A8D55008B4}"/>
              </a:ext>
            </a:extLst>
          </p:cNvPr>
          <p:cNvSpPr>
            <a:spLocks noGrp="1"/>
          </p:cNvSpPr>
          <p:nvPr>
            <p:ph type="title"/>
          </p:nvPr>
        </p:nvSpPr>
        <p:spPr/>
        <p:txBody>
          <a:bodyPr/>
          <a:lstStyle/>
          <a:p>
            <a:r>
              <a:rPr lang="en-US" dirty="0"/>
              <a:t>Place of Birth</a:t>
            </a:r>
          </a:p>
        </p:txBody>
      </p:sp>
      <p:sp>
        <p:nvSpPr>
          <p:cNvPr id="3" name="Text Placeholder 2">
            <a:extLst>
              <a:ext uri="{FF2B5EF4-FFF2-40B4-BE49-F238E27FC236}">
                <a16:creationId xmlns:a16="http://schemas.microsoft.com/office/drawing/2014/main" id="{381FDC16-3D69-48AD-B08B-ED28A10640C1}"/>
              </a:ext>
            </a:extLst>
          </p:cNvPr>
          <p:cNvSpPr>
            <a:spLocks noGrp="1"/>
          </p:cNvSpPr>
          <p:nvPr>
            <p:ph type="body" sz="quarter" idx="18"/>
          </p:nvPr>
        </p:nvSpPr>
        <p:spPr/>
        <p:txBody>
          <a:bodyPr/>
          <a:lstStyle/>
          <a:p>
            <a:r>
              <a:rPr lang="en-US" b="1" dirty="0"/>
              <a:t>Madurai</a:t>
            </a:r>
            <a:r>
              <a:rPr lang="en-US" dirty="0"/>
              <a:t>  is a major city in the Indian state of Tamil Nadu. It is the cultural capital of Tamil Nadu and the administrative headquarters of Madurai District, the third largest city in Tamil Nadu and 44th most populated city in India. Located on the banks of River Vaigai:</a:t>
            </a:r>
          </a:p>
        </p:txBody>
      </p:sp>
      <p:sp>
        <p:nvSpPr>
          <p:cNvPr id="4" name="Content Placeholder 3">
            <a:extLst>
              <a:ext uri="{FF2B5EF4-FFF2-40B4-BE49-F238E27FC236}">
                <a16:creationId xmlns:a16="http://schemas.microsoft.com/office/drawing/2014/main" id="{E83DB0A1-C484-4D49-BAC3-ABEE82074C4C}"/>
              </a:ext>
            </a:extLst>
          </p:cNvPr>
          <p:cNvSpPr>
            <a:spLocks noGrp="1"/>
          </p:cNvSpPr>
          <p:nvPr>
            <p:ph idx="1"/>
          </p:nvPr>
        </p:nvSpPr>
        <p:spPr>
          <a:xfrm>
            <a:off x="5162550" y="92765"/>
            <a:ext cx="6267450" cy="5658747"/>
          </a:xfrm>
        </p:spPr>
        <p:txBody>
          <a:bodyPr lIns="72000" rIns="72000">
            <a:normAutofit fontScale="92500" lnSpcReduction="10000"/>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Meenakshi Amman Temple, also known as Minakshi-Sundareshwara Temple, is one of the oldest and most important temples in India. Located in the city of Madurai, the temple has a great mythological and historical significance</a:t>
            </a:r>
          </a:p>
        </p:txBody>
      </p:sp>
      <p:pic>
        <p:nvPicPr>
          <p:cNvPr id="17" name="Picture Placeholder 16">
            <a:extLst>
              <a:ext uri="{FF2B5EF4-FFF2-40B4-BE49-F238E27FC236}">
                <a16:creationId xmlns:a16="http://schemas.microsoft.com/office/drawing/2014/main" id="{AE7453D0-D40E-4463-83A5-ADE525B32ADC}"/>
              </a:ext>
            </a:extLst>
          </p:cNvPr>
          <p:cNvPicPr>
            <a:picLocks noGrp="1" noChangeAspect="1"/>
          </p:cNvPicPr>
          <p:nvPr>
            <p:ph type="pic" sz="quarter" idx="22"/>
          </p:nvPr>
        </p:nvPicPr>
        <p:blipFill>
          <a:blip r:embed="rId2"/>
          <a:srcRect/>
          <a:stretch/>
        </p:blipFill>
        <p:spPr>
          <a:xfrm>
            <a:off x="5552661" y="251791"/>
            <a:ext cx="6231350" cy="4558748"/>
          </a:xfrm>
        </p:spPr>
      </p:pic>
      <p:sp>
        <p:nvSpPr>
          <p:cNvPr id="7" name="Slide Number Placeholder 6">
            <a:extLst>
              <a:ext uri="{FF2B5EF4-FFF2-40B4-BE49-F238E27FC236}">
                <a16:creationId xmlns:a16="http://schemas.microsoft.com/office/drawing/2014/main" id="{C7C944DD-F200-6B48-8A79-099A08992A35}"/>
              </a:ext>
            </a:extLst>
          </p:cNvPr>
          <p:cNvSpPr>
            <a:spLocks noGrp="1"/>
          </p:cNvSpPr>
          <p:nvPr>
            <p:ph type="sldNum" sz="quarter" idx="12"/>
          </p:nvPr>
        </p:nvSpPr>
        <p:spPr/>
        <p:txBody>
          <a:bodyPr/>
          <a:lstStyle/>
          <a:p>
            <a:fld id="{13D2E340-0663-474B-992C-9192B5C45E57}" type="slidenum">
              <a:rPr lang="en-US" smtClean="0"/>
              <a:t>2</a:t>
            </a:fld>
            <a:endParaRPr lang="en-US"/>
          </a:p>
        </p:txBody>
      </p:sp>
    </p:spTree>
    <p:extLst>
      <p:ext uri="{BB962C8B-B14F-4D97-AF65-F5344CB8AC3E}">
        <p14:creationId xmlns:p14="http://schemas.microsoft.com/office/powerpoint/2010/main" val="1707474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35BFF-A889-4B62-BCD4-168715A631DF}"/>
              </a:ext>
            </a:extLst>
          </p:cNvPr>
          <p:cNvSpPr>
            <a:spLocks noGrp="1"/>
          </p:cNvSpPr>
          <p:nvPr>
            <p:ph type="title"/>
          </p:nvPr>
        </p:nvSpPr>
        <p:spPr/>
        <p:txBody>
          <a:bodyPr/>
          <a:lstStyle/>
          <a:p>
            <a:r>
              <a:rPr lang="en-US" dirty="0"/>
              <a:t>College</a:t>
            </a:r>
          </a:p>
        </p:txBody>
      </p:sp>
      <p:sp>
        <p:nvSpPr>
          <p:cNvPr id="19" name="Content Placeholder 18">
            <a:extLst>
              <a:ext uri="{FF2B5EF4-FFF2-40B4-BE49-F238E27FC236}">
                <a16:creationId xmlns:a16="http://schemas.microsoft.com/office/drawing/2014/main" id="{C8822230-E7F6-4AEC-86F1-6874B8C03BA4}"/>
              </a:ext>
            </a:extLst>
          </p:cNvPr>
          <p:cNvSpPr>
            <a:spLocks noGrp="1"/>
          </p:cNvSpPr>
          <p:nvPr>
            <p:ph idx="1"/>
          </p:nvPr>
        </p:nvSpPr>
        <p:spPr>
          <a:xfrm>
            <a:off x="5162549" y="559677"/>
            <a:ext cx="6436415" cy="4708061"/>
          </a:xfrm>
        </p:spPr>
        <p:txBody>
          <a:bodyPr/>
          <a:lstStyle/>
          <a:p>
            <a:r>
              <a:rPr lang="en-US" dirty="0"/>
              <a:t>Significant event description</a:t>
            </a:r>
          </a:p>
        </p:txBody>
      </p:sp>
      <p:sp>
        <p:nvSpPr>
          <p:cNvPr id="16" name="Text Placeholder 15">
            <a:extLst>
              <a:ext uri="{FF2B5EF4-FFF2-40B4-BE49-F238E27FC236}">
                <a16:creationId xmlns:a16="http://schemas.microsoft.com/office/drawing/2014/main" id="{A761FA4B-43B9-4C0B-BD10-1127709C9786}"/>
              </a:ext>
            </a:extLst>
          </p:cNvPr>
          <p:cNvSpPr>
            <a:spLocks noGrp="1"/>
          </p:cNvSpPr>
          <p:nvPr>
            <p:ph type="body" sz="quarter" idx="18"/>
          </p:nvPr>
        </p:nvSpPr>
        <p:spPr/>
        <p:txBody>
          <a:bodyPr>
            <a:normAutofit fontScale="85000" lnSpcReduction="10000"/>
          </a:bodyPr>
          <a:lstStyle/>
          <a:p>
            <a:r>
              <a:rPr lang="en-US" dirty="0"/>
              <a:t>SACS MAVMM Engineering College is one of the reputed Engineering institutions in Madurai Tamilnadu. This College was established in the year 1998. SACS MAVMM Engineering College currently offers following Four Year BE Degree Courses.</a:t>
            </a:r>
          </a:p>
          <a:p>
            <a:r>
              <a:rPr lang="en-US" dirty="0"/>
              <a:t>Myself Completed B.E(Bachelor Of Engineering) in the Year 2004</a:t>
            </a:r>
          </a:p>
          <a:p>
            <a:endParaRPr lang="en-US" dirty="0"/>
          </a:p>
          <a:p>
            <a:endParaRPr lang="en-US" dirty="0"/>
          </a:p>
          <a:p>
            <a:endParaRPr lang="en-US" dirty="0"/>
          </a:p>
          <a:p>
            <a:endParaRPr lang="en-US" dirty="0"/>
          </a:p>
        </p:txBody>
      </p:sp>
      <p:sp>
        <p:nvSpPr>
          <p:cNvPr id="3" name="Slide Number Placeholder 2">
            <a:extLst>
              <a:ext uri="{FF2B5EF4-FFF2-40B4-BE49-F238E27FC236}">
                <a16:creationId xmlns:a16="http://schemas.microsoft.com/office/drawing/2014/main" id="{FC9047CD-1956-7146-971D-D05A280ACB28}"/>
              </a:ext>
            </a:extLst>
          </p:cNvPr>
          <p:cNvSpPr>
            <a:spLocks noGrp="1"/>
          </p:cNvSpPr>
          <p:nvPr>
            <p:ph type="sldNum" sz="quarter" idx="12"/>
          </p:nvPr>
        </p:nvSpPr>
        <p:spPr/>
        <p:txBody>
          <a:bodyPr/>
          <a:lstStyle/>
          <a:p>
            <a:fld id="{13D2E340-0663-474B-992C-9192B5C45E57}" type="slidenum">
              <a:rPr lang="en-US" smtClean="0"/>
              <a:t>3</a:t>
            </a:fld>
            <a:endParaRPr lang="en-US"/>
          </a:p>
        </p:txBody>
      </p:sp>
      <p:pic>
        <p:nvPicPr>
          <p:cNvPr id="14" name="Picture 13">
            <a:extLst>
              <a:ext uri="{FF2B5EF4-FFF2-40B4-BE49-F238E27FC236}">
                <a16:creationId xmlns:a16="http://schemas.microsoft.com/office/drawing/2014/main" id="{1524FF9C-31EF-49D9-A979-FA6BAF8EAD93}"/>
              </a:ext>
            </a:extLst>
          </p:cNvPr>
          <p:cNvPicPr>
            <a:picLocks noChangeAspect="1"/>
          </p:cNvPicPr>
          <p:nvPr/>
        </p:nvPicPr>
        <p:blipFill>
          <a:blip r:embed="rId2"/>
          <a:srcRect/>
          <a:stretch/>
        </p:blipFill>
        <p:spPr>
          <a:xfrm>
            <a:off x="5784574" y="983974"/>
            <a:ext cx="5237921" cy="3945835"/>
          </a:xfrm>
          <a:prstGeom prst="rect">
            <a:avLst/>
          </a:prstGeom>
        </p:spPr>
      </p:pic>
    </p:spTree>
    <p:extLst>
      <p:ext uri="{BB962C8B-B14F-4D97-AF65-F5344CB8AC3E}">
        <p14:creationId xmlns:p14="http://schemas.microsoft.com/office/powerpoint/2010/main" val="37491185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97F4D-F280-472F-9307-25B3E6BD88B5}"/>
              </a:ext>
            </a:extLst>
          </p:cNvPr>
          <p:cNvSpPr>
            <a:spLocks noGrp="1"/>
          </p:cNvSpPr>
          <p:nvPr>
            <p:ph type="title"/>
          </p:nvPr>
        </p:nvSpPr>
        <p:spPr/>
        <p:txBody>
          <a:bodyPr/>
          <a:lstStyle/>
          <a:p>
            <a:r>
              <a:rPr lang="en-US" dirty="0"/>
              <a:t>Marriage</a:t>
            </a:r>
          </a:p>
        </p:txBody>
      </p:sp>
      <p:sp>
        <p:nvSpPr>
          <p:cNvPr id="4" name="Text Placeholder 3">
            <a:extLst>
              <a:ext uri="{FF2B5EF4-FFF2-40B4-BE49-F238E27FC236}">
                <a16:creationId xmlns:a16="http://schemas.microsoft.com/office/drawing/2014/main" id="{C1891695-E7DA-48AF-9EEB-86DA1F9BF74F}"/>
              </a:ext>
            </a:extLst>
          </p:cNvPr>
          <p:cNvSpPr>
            <a:spLocks noGrp="1"/>
          </p:cNvSpPr>
          <p:nvPr>
            <p:ph type="body" sz="quarter" idx="18"/>
          </p:nvPr>
        </p:nvSpPr>
        <p:spPr/>
        <p:txBody>
          <a:bodyPr/>
          <a:lstStyle/>
          <a:p>
            <a:r>
              <a:rPr lang="en-US" dirty="0"/>
              <a:t>Date of Marriage: Feb 4 2011</a:t>
            </a:r>
          </a:p>
          <a:p>
            <a:r>
              <a:rPr lang="en-US" dirty="0"/>
              <a:t>Venue of Marriage :Bangalore(Karnataka)</a:t>
            </a:r>
          </a:p>
        </p:txBody>
      </p:sp>
      <p:graphicFrame>
        <p:nvGraphicFramePr>
          <p:cNvPr id="5" name="Content Placeholder 2" descr="Timeline SmartArt">
            <a:extLst>
              <a:ext uri="{FF2B5EF4-FFF2-40B4-BE49-F238E27FC236}">
                <a16:creationId xmlns:a16="http://schemas.microsoft.com/office/drawing/2014/main" id="{49A92778-1E2C-48F2-99CD-26EF59E3C6C0}"/>
              </a:ext>
            </a:extLst>
          </p:cNvPr>
          <p:cNvGraphicFramePr>
            <a:graphicFrameLocks noGrp="1"/>
          </p:cNvGraphicFramePr>
          <p:nvPr>
            <p:ph idx="4294967295"/>
            <p:extLst>
              <p:ext uri="{D42A27DB-BD31-4B8C-83A1-F6EECF244321}">
                <p14:modId xmlns:p14="http://schemas.microsoft.com/office/powerpoint/2010/main" val="2499884993"/>
              </p:ext>
            </p:extLst>
          </p:nvPr>
        </p:nvGraphicFramePr>
        <p:xfrm>
          <a:off x="5419725" y="568325"/>
          <a:ext cx="6248400" cy="56562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Slide Number Placeholder 2">
            <a:extLst>
              <a:ext uri="{FF2B5EF4-FFF2-40B4-BE49-F238E27FC236}">
                <a16:creationId xmlns:a16="http://schemas.microsoft.com/office/drawing/2014/main" id="{EB761CE6-695A-0941-954E-A6BD7E16386F}"/>
              </a:ext>
            </a:extLst>
          </p:cNvPr>
          <p:cNvSpPr>
            <a:spLocks noGrp="1"/>
          </p:cNvSpPr>
          <p:nvPr>
            <p:ph type="sldNum" sz="quarter" idx="12"/>
          </p:nvPr>
        </p:nvSpPr>
        <p:spPr/>
        <p:txBody>
          <a:bodyPr/>
          <a:lstStyle/>
          <a:p>
            <a:fld id="{13D2E340-0663-474B-992C-9192B5C45E57}" type="slidenum">
              <a:rPr lang="en-US" smtClean="0"/>
              <a:t>4</a:t>
            </a:fld>
            <a:endParaRPr lang="en-US" dirty="0"/>
          </a:p>
        </p:txBody>
      </p:sp>
      <p:pic>
        <p:nvPicPr>
          <p:cNvPr id="6" name="Picture 5">
            <a:extLst>
              <a:ext uri="{FF2B5EF4-FFF2-40B4-BE49-F238E27FC236}">
                <a16:creationId xmlns:a16="http://schemas.microsoft.com/office/drawing/2014/main" id="{E6902D91-6F8D-4AE7-B5BD-99DD61E7CDDF}"/>
              </a:ext>
            </a:extLst>
          </p:cNvPr>
          <p:cNvPicPr>
            <a:picLocks noChangeAspect="1"/>
          </p:cNvPicPr>
          <p:nvPr/>
        </p:nvPicPr>
        <p:blipFill>
          <a:blip r:embed="rId7"/>
          <a:srcRect/>
          <a:stretch/>
        </p:blipFill>
        <p:spPr>
          <a:xfrm>
            <a:off x="5303839" y="1174792"/>
            <a:ext cx="5432007" cy="4074005"/>
          </a:xfrm>
          <a:prstGeom prst="rect">
            <a:avLst/>
          </a:prstGeom>
        </p:spPr>
      </p:pic>
    </p:spTree>
    <p:extLst>
      <p:ext uri="{BB962C8B-B14F-4D97-AF65-F5344CB8AC3E}">
        <p14:creationId xmlns:p14="http://schemas.microsoft.com/office/powerpoint/2010/main" val="2989754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DA9A-F01A-481E-A192-F11CA07CCE35}"/>
              </a:ext>
            </a:extLst>
          </p:cNvPr>
          <p:cNvSpPr>
            <a:spLocks noGrp="1"/>
          </p:cNvSpPr>
          <p:nvPr>
            <p:ph type="title"/>
          </p:nvPr>
        </p:nvSpPr>
        <p:spPr/>
        <p:txBody>
          <a:bodyPr/>
          <a:lstStyle/>
          <a:p>
            <a:r>
              <a:rPr lang="en-US" dirty="0"/>
              <a:t>Kids</a:t>
            </a:r>
          </a:p>
        </p:txBody>
      </p:sp>
      <p:sp>
        <p:nvSpPr>
          <p:cNvPr id="3" name="Text Placeholder 2">
            <a:extLst>
              <a:ext uri="{FF2B5EF4-FFF2-40B4-BE49-F238E27FC236}">
                <a16:creationId xmlns:a16="http://schemas.microsoft.com/office/drawing/2014/main" id="{6DCC875B-FB79-4EB2-ACC0-A26593F489C1}"/>
              </a:ext>
            </a:extLst>
          </p:cNvPr>
          <p:cNvSpPr>
            <a:spLocks noGrp="1"/>
          </p:cNvSpPr>
          <p:nvPr>
            <p:ph type="body" sz="quarter" idx="18"/>
          </p:nvPr>
        </p:nvSpPr>
        <p:spPr/>
        <p:txBody>
          <a:bodyPr/>
          <a:lstStyle/>
          <a:p>
            <a:r>
              <a:rPr lang="en-US" dirty="0"/>
              <a:t>Varsha and Vishnu</a:t>
            </a:r>
          </a:p>
          <a:p>
            <a:endParaRPr lang="en-US" dirty="0"/>
          </a:p>
          <a:p>
            <a:r>
              <a:rPr lang="en-US" dirty="0"/>
              <a:t>Varsha (now 6 Years old)</a:t>
            </a:r>
          </a:p>
          <a:p>
            <a:r>
              <a:rPr lang="en-US" dirty="0"/>
              <a:t>And Vishnu (now 4 years Old)</a:t>
            </a:r>
          </a:p>
        </p:txBody>
      </p:sp>
      <p:sp>
        <p:nvSpPr>
          <p:cNvPr id="4" name="Content Placeholder 3">
            <a:extLst>
              <a:ext uri="{FF2B5EF4-FFF2-40B4-BE49-F238E27FC236}">
                <a16:creationId xmlns:a16="http://schemas.microsoft.com/office/drawing/2014/main" id="{52ACB615-64CF-4226-B7EB-A7D9E8A800A2}"/>
              </a:ext>
            </a:extLst>
          </p:cNvPr>
          <p:cNvSpPr>
            <a:spLocks noGrp="1"/>
          </p:cNvSpPr>
          <p:nvPr>
            <p:ph idx="1"/>
          </p:nvPr>
        </p:nvSpPr>
        <p:spPr>
          <a:xfrm>
            <a:off x="5162549" y="407505"/>
            <a:ext cx="6168059" cy="5108712"/>
          </a:xfrm>
        </p:spPr>
        <p:txBody>
          <a:bodyPr/>
          <a:lstStyle/>
          <a:p>
            <a:endParaRPr lang="en-US" dirty="0"/>
          </a:p>
        </p:txBody>
      </p:sp>
      <p:sp>
        <p:nvSpPr>
          <p:cNvPr id="10" name="Slide Number Placeholder 9">
            <a:extLst>
              <a:ext uri="{FF2B5EF4-FFF2-40B4-BE49-F238E27FC236}">
                <a16:creationId xmlns:a16="http://schemas.microsoft.com/office/drawing/2014/main" id="{EC7ECEE9-580B-8B4A-919F-4C04337CEC51}"/>
              </a:ext>
            </a:extLst>
          </p:cNvPr>
          <p:cNvSpPr>
            <a:spLocks noGrp="1"/>
          </p:cNvSpPr>
          <p:nvPr>
            <p:ph type="sldNum" sz="quarter" idx="12"/>
          </p:nvPr>
        </p:nvSpPr>
        <p:spPr/>
        <p:txBody>
          <a:bodyPr/>
          <a:lstStyle/>
          <a:p>
            <a:fld id="{13D2E340-0663-474B-992C-9192B5C45E57}" type="slidenum">
              <a:rPr lang="en-US" smtClean="0"/>
              <a:t>5</a:t>
            </a:fld>
            <a:endParaRPr lang="en-US"/>
          </a:p>
        </p:txBody>
      </p:sp>
      <p:pic>
        <p:nvPicPr>
          <p:cNvPr id="40" name="Picture Placeholder 39">
            <a:extLst>
              <a:ext uri="{FF2B5EF4-FFF2-40B4-BE49-F238E27FC236}">
                <a16:creationId xmlns:a16="http://schemas.microsoft.com/office/drawing/2014/main" id="{E15E90EF-6F09-43B5-A739-87C56E68FF46}"/>
              </a:ext>
            </a:extLst>
          </p:cNvPr>
          <p:cNvPicPr>
            <a:picLocks noGrp="1" noChangeAspect="1"/>
          </p:cNvPicPr>
          <p:nvPr>
            <p:ph type="pic" sz="quarter" idx="22"/>
          </p:nvPr>
        </p:nvPicPr>
        <p:blipFill>
          <a:blip r:embed="rId2"/>
          <a:srcRect t="12500" b="12500"/>
          <a:stretch>
            <a:fillRect/>
          </a:stretch>
        </p:blipFill>
        <p:spPr>
          <a:xfrm>
            <a:off x="5648550" y="728999"/>
            <a:ext cx="5433580" cy="4151113"/>
          </a:xfrm>
        </p:spPr>
      </p:pic>
    </p:spTree>
    <p:extLst>
      <p:ext uri="{BB962C8B-B14F-4D97-AF65-F5344CB8AC3E}">
        <p14:creationId xmlns:p14="http://schemas.microsoft.com/office/powerpoint/2010/main" val="3289796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DA9A-F01A-481E-A192-F11CA07CCE35}"/>
              </a:ext>
            </a:extLst>
          </p:cNvPr>
          <p:cNvSpPr>
            <a:spLocks noGrp="1"/>
          </p:cNvSpPr>
          <p:nvPr>
            <p:ph type="title"/>
          </p:nvPr>
        </p:nvSpPr>
        <p:spPr/>
        <p:txBody>
          <a:bodyPr/>
          <a:lstStyle/>
          <a:p>
            <a:r>
              <a:rPr lang="en-US" dirty="0"/>
              <a:t>Kids</a:t>
            </a:r>
          </a:p>
        </p:txBody>
      </p:sp>
      <p:sp>
        <p:nvSpPr>
          <p:cNvPr id="3" name="Text Placeholder 2">
            <a:extLst>
              <a:ext uri="{FF2B5EF4-FFF2-40B4-BE49-F238E27FC236}">
                <a16:creationId xmlns:a16="http://schemas.microsoft.com/office/drawing/2014/main" id="{6DCC875B-FB79-4EB2-ACC0-A26593F489C1}"/>
              </a:ext>
            </a:extLst>
          </p:cNvPr>
          <p:cNvSpPr>
            <a:spLocks noGrp="1"/>
          </p:cNvSpPr>
          <p:nvPr>
            <p:ph type="body" sz="quarter" idx="18"/>
          </p:nvPr>
        </p:nvSpPr>
        <p:spPr/>
        <p:txBody>
          <a:bodyPr/>
          <a:lstStyle/>
          <a:p>
            <a:r>
              <a:rPr lang="en-US" dirty="0"/>
              <a:t>Vishnu Feeding Ceremony</a:t>
            </a:r>
          </a:p>
        </p:txBody>
      </p:sp>
      <p:pic>
        <p:nvPicPr>
          <p:cNvPr id="5" name="Content Placeholder 4">
            <a:extLst>
              <a:ext uri="{FF2B5EF4-FFF2-40B4-BE49-F238E27FC236}">
                <a16:creationId xmlns:a16="http://schemas.microsoft.com/office/drawing/2014/main" id="{B61A372C-865B-465C-A19A-C6D1E4D6733A}"/>
              </a:ext>
            </a:extLst>
          </p:cNvPr>
          <p:cNvPicPr>
            <a:picLocks noGrp="1" noChangeAspect="1"/>
          </p:cNvPicPr>
          <p:nvPr>
            <p:ph idx="1"/>
          </p:nvPr>
        </p:nvPicPr>
        <p:blipFill>
          <a:blip r:embed="rId2"/>
          <a:stretch>
            <a:fillRect/>
          </a:stretch>
        </p:blipFill>
        <p:spPr>
          <a:xfrm>
            <a:off x="6690598" y="423412"/>
            <a:ext cx="3115326" cy="2357888"/>
          </a:xfrm>
          <a:prstGeom prst="rect">
            <a:avLst/>
          </a:prstGeom>
        </p:spPr>
      </p:pic>
      <p:sp>
        <p:nvSpPr>
          <p:cNvPr id="10" name="Slide Number Placeholder 9">
            <a:extLst>
              <a:ext uri="{FF2B5EF4-FFF2-40B4-BE49-F238E27FC236}">
                <a16:creationId xmlns:a16="http://schemas.microsoft.com/office/drawing/2014/main" id="{EC7ECEE9-580B-8B4A-919F-4C04337CEC51}"/>
              </a:ext>
            </a:extLst>
          </p:cNvPr>
          <p:cNvSpPr>
            <a:spLocks noGrp="1"/>
          </p:cNvSpPr>
          <p:nvPr>
            <p:ph type="sldNum" sz="quarter" idx="12"/>
          </p:nvPr>
        </p:nvSpPr>
        <p:spPr/>
        <p:txBody>
          <a:bodyPr/>
          <a:lstStyle/>
          <a:p>
            <a:fld id="{13D2E340-0663-474B-992C-9192B5C45E57}" type="slidenum">
              <a:rPr lang="en-US" smtClean="0"/>
              <a:t>6</a:t>
            </a:fld>
            <a:endParaRPr lang="en-US"/>
          </a:p>
        </p:txBody>
      </p:sp>
      <p:pic>
        <p:nvPicPr>
          <p:cNvPr id="40" name="Picture Placeholder 39">
            <a:extLst>
              <a:ext uri="{FF2B5EF4-FFF2-40B4-BE49-F238E27FC236}">
                <a16:creationId xmlns:a16="http://schemas.microsoft.com/office/drawing/2014/main" id="{E15E90EF-6F09-43B5-A739-87C56E68FF46}"/>
              </a:ext>
            </a:extLst>
          </p:cNvPr>
          <p:cNvPicPr>
            <a:picLocks noGrp="1" noChangeAspect="1"/>
          </p:cNvPicPr>
          <p:nvPr>
            <p:ph type="pic" sz="quarter" idx="22"/>
          </p:nvPr>
        </p:nvPicPr>
        <p:blipFill>
          <a:blip r:embed="rId3"/>
          <a:srcRect/>
          <a:stretch/>
        </p:blipFill>
        <p:spPr>
          <a:xfrm>
            <a:off x="6797810" y="3195970"/>
            <a:ext cx="3938684" cy="2497899"/>
          </a:xfrm>
        </p:spPr>
      </p:pic>
    </p:spTree>
    <p:extLst>
      <p:ext uri="{BB962C8B-B14F-4D97-AF65-F5344CB8AC3E}">
        <p14:creationId xmlns:p14="http://schemas.microsoft.com/office/powerpoint/2010/main" val="11917783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DA9A-F01A-481E-A192-F11CA07CCE35}"/>
              </a:ext>
            </a:extLst>
          </p:cNvPr>
          <p:cNvSpPr>
            <a:spLocks noGrp="1"/>
          </p:cNvSpPr>
          <p:nvPr>
            <p:ph type="title"/>
          </p:nvPr>
        </p:nvSpPr>
        <p:spPr/>
        <p:txBody>
          <a:bodyPr/>
          <a:lstStyle/>
          <a:p>
            <a:r>
              <a:rPr lang="en-US" dirty="0"/>
              <a:t>Trips(Pondicherry)</a:t>
            </a:r>
          </a:p>
        </p:txBody>
      </p:sp>
      <p:sp>
        <p:nvSpPr>
          <p:cNvPr id="3" name="Text Placeholder 2">
            <a:extLst>
              <a:ext uri="{FF2B5EF4-FFF2-40B4-BE49-F238E27FC236}">
                <a16:creationId xmlns:a16="http://schemas.microsoft.com/office/drawing/2014/main" id="{6DCC875B-FB79-4EB2-ACC0-A26593F489C1}"/>
              </a:ext>
            </a:extLst>
          </p:cNvPr>
          <p:cNvSpPr>
            <a:spLocks noGrp="1"/>
          </p:cNvSpPr>
          <p:nvPr>
            <p:ph type="body" sz="quarter" idx="18"/>
          </p:nvPr>
        </p:nvSpPr>
        <p:spPr/>
        <p:txBody>
          <a:bodyPr>
            <a:normAutofit fontScale="25000" lnSpcReduction="20000"/>
          </a:bodyPr>
          <a:lstStyle/>
          <a:p>
            <a:r>
              <a:rPr lang="en-US" dirty="0"/>
              <a:t>Pondicherry</a:t>
            </a:r>
          </a:p>
          <a:p>
            <a:r>
              <a:rPr lang="en-US" sz="4400" i="1" dirty="0">
                <a:latin typeface="+mj-lt"/>
                <a:ea typeface="+mj-ea"/>
                <a:cs typeface="+mj-cs"/>
              </a:rPr>
              <a:t>Though very small, Pondicherry was the largest French colony in India. The city has a long and interesting history of trade and war. There is a strong French influence in the city, especially in the old quarters, with Rues and Boulevards lined with Mediterranean style houses and bakeries, although the city remains very much Indian. French is still understood, and the whole city makes for rather pleasant mix of East and West. It is also known as The French Riviera of the East (La Côte d'Azur de </a:t>
            </a:r>
            <a:r>
              <a:rPr lang="en-US" sz="4400" i="1" dirty="0" err="1">
                <a:latin typeface="+mj-lt"/>
                <a:ea typeface="+mj-ea"/>
                <a:cs typeface="+mj-cs"/>
              </a:rPr>
              <a:t>l'Est</a:t>
            </a:r>
            <a:r>
              <a:rPr lang="en-US" sz="4400" i="1" dirty="0">
                <a:latin typeface="+mj-lt"/>
                <a:ea typeface="+mj-ea"/>
                <a:cs typeface="+mj-cs"/>
              </a:rPr>
              <a:t>). If you've spent some time in Tamil Nadu and approached Pondicherry by land, you'll very likely experience mild culture shock on discovering French architecture and restaurants serving steak and good wine. Pondicherry is very much a city with a dual personality: crossing from East to West of the central canal reveals two cities with very different characters</a:t>
            </a:r>
            <a:r>
              <a:rPr lang="en-US" dirty="0"/>
              <a:t>.</a:t>
            </a:r>
          </a:p>
        </p:txBody>
      </p:sp>
      <p:sp>
        <p:nvSpPr>
          <p:cNvPr id="10" name="Slide Number Placeholder 9">
            <a:extLst>
              <a:ext uri="{FF2B5EF4-FFF2-40B4-BE49-F238E27FC236}">
                <a16:creationId xmlns:a16="http://schemas.microsoft.com/office/drawing/2014/main" id="{EC7ECEE9-580B-8B4A-919F-4C04337CEC51}"/>
              </a:ext>
            </a:extLst>
          </p:cNvPr>
          <p:cNvSpPr>
            <a:spLocks noGrp="1"/>
          </p:cNvSpPr>
          <p:nvPr>
            <p:ph type="sldNum" sz="quarter" idx="12"/>
          </p:nvPr>
        </p:nvSpPr>
        <p:spPr>
          <a:xfrm>
            <a:off x="9914751" y="5386388"/>
            <a:ext cx="407988" cy="365125"/>
          </a:xfrm>
        </p:spPr>
        <p:txBody>
          <a:bodyPr/>
          <a:lstStyle/>
          <a:p>
            <a:fld id="{13D2E340-0663-474B-992C-9192B5C45E57}" type="slidenum">
              <a:rPr lang="en-US" smtClean="0"/>
              <a:t>7</a:t>
            </a:fld>
            <a:endParaRPr lang="en-US" dirty="0"/>
          </a:p>
        </p:txBody>
      </p:sp>
      <p:pic>
        <p:nvPicPr>
          <p:cNvPr id="40" name="Picture Placeholder 39">
            <a:extLst>
              <a:ext uri="{FF2B5EF4-FFF2-40B4-BE49-F238E27FC236}">
                <a16:creationId xmlns:a16="http://schemas.microsoft.com/office/drawing/2014/main" id="{E15E90EF-6F09-43B5-A739-87C56E68FF46}"/>
              </a:ext>
            </a:extLst>
          </p:cNvPr>
          <p:cNvPicPr>
            <a:picLocks noGrp="1" noChangeAspect="1"/>
          </p:cNvPicPr>
          <p:nvPr>
            <p:ph type="pic" sz="quarter" idx="22"/>
          </p:nvPr>
        </p:nvPicPr>
        <p:blipFill>
          <a:blip r:embed="rId2"/>
          <a:srcRect/>
          <a:stretch/>
        </p:blipFill>
        <p:spPr>
          <a:xfrm>
            <a:off x="4988448" y="-70691"/>
            <a:ext cx="3330532" cy="2966291"/>
          </a:xfrm>
        </p:spPr>
      </p:pic>
      <p:pic>
        <p:nvPicPr>
          <p:cNvPr id="13" name="Picture Placeholder 39">
            <a:extLst>
              <a:ext uri="{FF2B5EF4-FFF2-40B4-BE49-F238E27FC236}">
                <a16:creationId xmlns:a16="http://schemas.microsoft.com/office/drawing/2014/main" id="{B67AE8C3-8BD6-4A3B-AC6A-866BE340EDDC}"/>
              </a:ext>
            </a:extLst>
          </p:cNvPr>
          <p:cNvPicPr>
            <a:picLocks noChangeAspect="1"/>
          </p:cNvPicPr>
          <p:nvPr/>
        </p:nvPicPr>
        <p:blipFill>
          <a:blip r:embed="rId3"/>
          <a:srcRect/>
          <a:stretch/>
        </p:blipFill>
        <p:spPr>
          <a:xfrm>
            <a:off x="8453479" y="162955"/>
            <a:ext cx="3330532" cy="2498998"/>
          </a:xfrm>
          <a:prstGeom prst="ellipse">
            <a:avLst/>
          </a:prstGeom>
          <a:solidFill>
            <a:schemeClr val="bg1">
              <a:lumMod val="95000"/>
            </a:schemeClr>
          </a:solidFill>
        </p:spPr>
      </p:pic>
      <p:pic>
        <p:nvPicPr>
          <p:cNvPr id="12" name="Picture 11">
            <a:extLst>
              <a:ext uri="{FF2B5EF4-FFF2-40B4-BE49-F238E27FC236}">
                <a16:creationId xmlns:a16="http://schemas.microsoft.com/office/drawing/2014/main" id="{0766D3CC-4BCB-4603-ACCE-F23B0723BB79}"/>
              </a:ext>
            </a:extLst>
          </p:cNvPr>
          <p:cNvPicPr>
            <a:picLocks noChangeAspect="1"/>
          </p:cNvPicPr>
          <p:nvPr/>
        </p:nvPicPr>
        <p:blipFill>
          <a:blip r:embed="rId4"/>
          <a:srcRect/>
          <a:stretch/>
        </p:blipFill>
        <p:spPr>
          <a:xfrm>
            <a:off x="4984179" y="3343151"/>
            <a:ext cx="3334801" cy="2502202"/>
          </a:xfrm>
          <a:prstGeom prst="rect">
            <a:avLst/>
          </a:prstGeom>
        </p:spPr>
      </p:pic>
      <p:pic>
        <p:nvPicPr>
          <p:cNvPr id="15" name="Picture Placeholder 39">
            <a:extLst>
              <a:ext uri="{FF2B5EF4-FFF2-40B4-BE49-F238E27FC236}">
                <a16:creationId xmlns:a16="http://schemas.microsoft.com/office/drawing/2014/main" id="{A5C35990-8F87-4D9E-A5F8-7BE2AD71768B}"/>
              </a:ext>
            </a:extLst>
          </p:cNvPr>
          <p:cNvPicPr>
            <a:picLocks noChangeAspect="1"/>
          </p:cNvPicPr>
          <p:nvPr/>
        </p:nvPicPr>
        <p:blipFill>
          <a:blip r:embed="rId5"/>
          <a:srcRect/>
          <a:stretch/>
        </p:blipFill>
        <p:spPr>
          <a:xfrm>
            <a:off x="8657474" y="3166130"/>
            <a:ext cx="3330530" cy="2855913"/>
          </a:xfrm>
          <a:prstGeom prst="ellipse">
            <a:avLst/>
          </a:prstGeom>
          <a:solidFill>
            <a:schemeClr val="bg1">
              <a:lumMod val="95000"/>
            </a:schemeClr>
          </a:solidFill>
        </p:spPr>
      </p:pic>
    </p:spTree>
    <p:extLst>
      <p:ext uri="{BB962C8B-B14F-4D97-AF65-F5344CB8AC3E}">
        <p14:creationId xmlns:p14="http://schemas.microsoft.com/office/powerpoint/2010/main" val="3251571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DA9A-F01A-481E-A192-F11CA07CCE35}"/>
              </a:ext>
            </a:extLst>
          </p:cNvPr>
          <p:cNvSpPr>
            <a:spLocks noGrp="1"/>
          </p:cNvSpPr>
          <p:nvPr>
            <p:ph type="title"/>
          </p:nvPr>
        </p:nvSpPr>
        <p:spPr/>
        <p:txBody>
          <a:bodyPr/>
          <a:lstStyle/>
          <a:p>
            <a:r>
              <a:rPr lang="en-US" dirty="0"/>
              <a:t>Trips(</a:t>
            </a:r>
            <a:r>
              <a:rPr lang="en-US" dirty="0" err="1"/>
              <a:t>Dharamsala</a:t>
            </a:r>
            <a:r>
              <a:rPr lang="en-US" dirty="0"/>
              <a:t>)</a:t>
            </a:r>
          </a:p>
        </p:txBody>
      </p:sp>
      <p:sp>
        <p:nvSpPr>
          <p:cNvPr id="3" name="Text Placeholder 2">
            <a:extLst>
              <a:ext uri="{FF2B5EF4-FFF2-40B4-BE49-F238E27FC236}">
                <a16:creationId xmlns:a16="http://schemas.microsoft.com/office/drawing/2014/main" id="{6DCC875B-FB79-4EB2-ACC0-A26593F489C1}"/>
              </a:ext>
            </a:extLst>
          </p:cNvPr>
          <p:cNvSpPr>
            <a:spLocks noGrp="1"/>
          </p:cNvSpPr>
          <p:nvPr>
            <p:ph type="body" sz="quarter" idx="18"/>
          </p:nvPr>
        </p:nvSpPr>
        <p:spPr>
          <a:xfrm>
            <a:off x="762000" y="2895600"/>
            <a:ext cx="3842550" cy="3705225"/>
          </a:xfrm>
        </p:spPr>
        <p:txBody>
          <a:bodyPr>
            <a:normAutofit fontScale="25000" lnSpcReduction="20000"/>
          </a:bodyPr>
          <a:lstStyle/>
          <a:p>
            <a:pPr algn="l"/>
            <a:r>
              <a:rPr lang="en-US" sz="4400" dirty="0"/>
              <a:t>Dharamshala is a municipal corporation city in the upper reaches of the </a:t>
            </a:r>
            <a:r>
              <a:rPr lang="en-US" sz="4400" dirty="0" err="1"/>
              <a:t>Kangra</a:t>
            </a:r>
            <a:r>
              <a:rPr lang="en-US" sz="4400" dirty="0"/>
              <a:t> Valley and is surrounded by dense coniferous forest consisting mainly of stately Deodar cedar trees. This place is also famous for its Himachal Pradesh Cricket Association Stadium (2003), which offers opportunities to the youth of state to prepare for their future in the game. The village of McLeod Ganj, lying in the upper reaches, is known worldwide for the presence of the Dalai Lama. On 29 April 1959, the 14th Dalai Lama (Tenzin Gyatso) established the Tibetan exile administration in the north Indian hill station of Mussoorie.[6] In May 1960, the Central Tibetan Administration (CTA) was moved to Dharamshala, making it the </a:t>
            </a:r>
            <a:r>
              <a:rPr lang="en-US" sz="4400" dirty="0" err="1"/>
              <a:t>centre</a:t>
            </a:r>
            <a:r>
              <a:rPr lang="en-US" sz="4400" dirty="0"/>
              <a:t> of the Tibetan exile world in India. Following the 1959 Tibetan uprising there was an influx of Tibetan refugees who followed the 14th Dalai Lama. His presence and the Tibetan population have made Dharamshala a destination for Indian and foreign tourists, including students studying Tibet. Dharamshala also has several tea gardens and its tea, known as </a:t>
            </a:r>
            <a:r>
              <a:rPr lang="en-US" sz="4400" dirty="0" err="1"/>
              <a:t>Dharamsala</a:t>
            </a:r>
            <a:r>
              <a:rPr lang="en-US" sz="4400" dirty="0"/>
              <a:t> or </a:t>
            </a:r>
            <a:r>
              <a:rPr lang="en-US" sz="4400" dirty="0" err="1"/>
              <a:t>Kangra</a:t>
            </a:r>
            <a:r>
              <a:rPr lang="en-US" sz="4400" dirty="0"/>
              <a:t> tea, is very popular across India and the rest of the</a:t>
            </a:r>
            <a:endParaRPr lang="en-US" dirty="0"/>
          </a:p>
        </p:txBody>
      </p:sp>
      <p:pic>
        <p:nvPicPr>
          <p:cNvPr id="5" name="Content Placeholder 4">
            <a:extLst>
              <a:ext uri="{FF2B5EF4-FFF2-40B4-BE49-F238E27FC236}">
                <a16:creationId xmlns:a16="http://schemas.microsoft.com/office/drawing/2014/main" id="{B61A372C-865B-465C-A19A-C6D1E4D6733A}"/>
              </a:ext>
            </a:extLst>
          </p:cNvPr>
          <p:cNvPicPr>
            <a:picLocks noGrp="1" noChangeAspect="1"/>
          </p:cNvPicPr>
          <p:nvPr>
            <p:ph idx="1"/>
          </p:nvPr>
        </p:nvPicPr>
        <p:blipFill>
          <a:blip r:embed="rId2"/>
          <a:srcRect/>
          <a:stretch/>
        </p:blipFill>
        <p:spPr>
          <a:xfrm>
            <a:off x="5352114" y="176934"/>
            <a:ext cx="3115326" cy="2336494"/>
          </a:xfrm>
          <a:prstGeom prst="rect">
            <a:avLst/>
          </a:prstGeom>
        </p:spPr>
      </p:pic>
      <p:sp>
        <p:nvSpPr>
          <p:cNvPr id="10" name="Slide Number Placeholder 9">
            <a:extLst>
              <a:ext uri="{FF2B5EF4-FFF2-40B4-BE49-F238E27FC236}">
                <a16:creationId xmlns:a16="http://schemas.microsoft.com/office/drawing/2014/main" id="{EC7ECEE9-580B-8B4A-919F-4C04337CEC51}"/>
              </a:ext>
            </a:extLst>
          </p:cNvPr>
          <p:cNvSpPr>
            <a:spLocks noGrp="1"/>
          </p:cNvSpPr>
          <p:nvPr>
            <p:ph type="sldNum" sz="quarter" idx="12"/>
          </p:nvPr>
        </p:nvSpPr>
        <p:spPr/>
        <p:txBody>
          <a:bodyPr/>
          <a:lstStyle/>
          <a:p>
            <a:fld id="{13D2E340-0663-474B-992C-9192B5C45E57}" type="slidenum">
              <a:rPr lang="en-US" smtClean="0"/>
              <a:t>8</a:t>
            </a:fld>
            <a:endParaRPr lang="en-US"/>
          </a:p>
        </p:txBody>
      </p:sp>
      <p:pic>
        <p:nvPicPr>
          <p:cNvPr id="40" name="Picture Placeholder 39">
            <a:extLst>
              <a:ext uri="{FF2B5EF4-FFF2-40B4-BE49-F238E27FC236}">
                <a16:creationId xmlns:a16="http://schemas.microsoft.com/office/drawing/2014/main" id="{E15E90EF-6F09-43B5-A739-87C56E68FF46}"/>
              </a:ext>
            </a:extLst>
          </p:cNvPr>
          <p:cNvPicPr>
            <a:picLocks noGrp="1" noChangeAspect="1"/>
          </p:cNvPicPr>
          <p:nvPr>
            <p:ph type="pic" sz="quarter" idx="22"/>
          </p:nvPr>
        </p:nvPicPr>
        <p:blipFill>
          <a:blip r:embed="rId3"/>
          <a:srcRect/>
          <a:stretch/>
        </p:blipFill>
        <p:spPr>
          <a:xfrm>
            <a:off x="5244511" y="3292255"/>
            <a:ext cx="3330532" cy="2497899"/>
          </a:xfrm>
        </p:spPr>
      </p:pic>
      <p:pic>
        <p:nvPicPr>
          <p:cNvPr id="7" name="Picture Placeholder 39">
            <a:extLst>
              <a:ext uri="{FF2B5EF4-FFF2-40B4-BE49-F238E27FC236}">
                <a16:creationId xmlns:a16="http://schemas.microsoft.com/office/drawing/2014/main" id="{7AE7E767-B7B6-4F21-B3BE-B8B61B2BD98A}"/>
              </a:ext>
            </a:extLst>
          </p:cNvPr>
          <p:cNvPicPr>
            <a:picLocks noChangeAspect="1"/>
          </p:cNvPicPr>
          <p:nvPr/>
        </p:nvPicPr>
        <p:blipFill>
          <a:blip r:embed="rId4"/>
          <a:srcRect/>
          <a:stretch/>
        </p:blipFill>
        <p:spPr>
          <a:xfrm>
            <a:off x="8862933" y="3292255"/>
            <a:ext cx="3329066" cy="2497899"/>
          </a:xfrm>
          <a:prstGeom prst="ellipse">
            <a:avLst/>
          </a:prstGeom>
          <a:solidFill>
            <a:schemeClr val="bg1">
              <a:lumMod val="95000"/>
            </a:schemeClr>
          </a:solidFill>
        </p:spPr>
      </p:pic>
      <p:pic>
        <p:nvPicPr>
          <p:cNvPr id="6" name="Picture 5">
            <a:extLst>
              <a:ext uri="{FF2B5EF4-FFF2-40B4-BE49-F238E27FC236}">
                <a16:creationId xmlns:a16="http://schemas.microsoft.com/office/drawing/2014/main" id="{00C1BA68-3443-4158-A07A-871BC59F3177}"/>
              </a:ext>
            </a:extLst>
          </p:cNvPr>
          <p:cNvPicPr>
            <a:picLocks noChangeAspect="1"/>
          </p:cNvPicPr>
          <p:nvPr/>
        </p:nvPicPr>
        <p:blipFill>
          <a:blip r:embed="rId5"/>
          <a:srcRect/>
          <a:stretch/>
        </p:blipFill>
        <p:spPr>
          <a:xfrm>
            <a:off x="8763697" y="95392"/>
            <a:ext cx="3331302" cy="2499577"/>
          </a:xfrm>
          <a:prstGeom prst="rect">
            <a:avLst/>
          </a:prstGeom>
        </p:spPr>
      </p:pic>
    </p:spTree>
    <p:extLst>
      <p:ext uri="{BB962C8B-B14F-4D97-AF65-F5344CB8AC3E}">
        <p14:creationId xmlns:p14="http://schemas.microsoft.com/office/powerpoint/2010/main" val="3286815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DA9A-F01A-481E-A192-F11CA07CCE35}"/>
              </a:ext>
            </a:extLst>
          </p:cNvPr>
          <p:cNvSpPr>
            <a:spLocks noGrp="1"/>
          </p:cNvSpPr>
          <p:nvPr>
            <p:ph type="title"/>
          </p:nvPr>
        </p:nvSpPr>
        <p:spPr/>
        <p:txBody>
          <a:bodyPr/>
          <a:lstStyle/>
          <a:p>
            <a:r>
              <a:rPr lang="en-US" dirty="0"/>
              <a:t>Trips(Delhi)</a:t>
            </a:r>
          </a:p>
        </p:txBody>
      </p:sp>
      <p:sp>
        <p:nvSpPr>
          <p:cNvPr id="3" name="Text Placeholder 2">
            <a:extLst>
              <a:ext uri="{FF2B5EF4-FFF2-40B4-BE49-F238E27FC236}">
                <a16:creationId xmlns:a16="http://schemas.microsoft.com/office/drawing/2014/main" id="{6DCC875B-FB79-4EB2-ACC0-A26593F489C1}"/>
              </a:ext>
            </a:extLst>
          </p:cNvPr>
          <p:cNvSpPr>
            <a:spLocks noGrp="1"/>
          </p:cNvSpPr>
          <p:nvPr>
            <p:ph type="body" sz="quarter" idx="18"/>
          </p:nvPr>
        </p:nvSpPr>
        <p:spPr>
          <a:xfrm>
            <a:off x="762000" y="2895600"/>
            <a:ext cx="3842550" cy="3705225"/>
          </a:xfrm>
        </p:spPr>
        <p:txBody>
          <a:bodyPr>
            <a:normAutofit/>
          </a:bodyPr>
          <a:lstStyle/>
          <a:p>
            <a:pPr algn="l"/>
            <a:r>
              <a:rPr lang="en-US" dirty="0"/>
              <a:t>Delhi officially the National Capital Territory of Delhi (NCT), is a city and a union territory of India containing New Delhi, the capital of India.</a:t>
            </a:r>
          </a:p>
        </p:txBody>
      </p:sp>
      <p:pic>
        <p:nvPicPr>
          <p:cNvPr id="5" name="Content Placeholder 4">
            <a:extLst>
              <a:ext uri="{FF2B5EF4-FFF2-40B4-BE49-F238E27FC236}">
                <a16:creationId xmlns:a16="http://schemas.microsoft.com/office/drawing/2014/main" id="{B61A372C-865B-465C-A19A-C6D1E4D6733A}"/>
              </a:ext>
            </a:extLst>
          </p:cNvPr>
          <p:cNvPicPr>
            <a:picLocks noGrp="1" noChangeAspect="1"/>
          </p:cNvPicPr>
          <p:nvPr>
            <p:ph idx="1"/>
          </p:nvPr>
        </p:nvPicPr>
        <p:blipFill>
          <a:blip r:embed="rId2"/>
          <a:srcRect/>
          <a:stretch/>
        </p:blipFill>
        <p:spPr>
          <a:xfrm>
            <a:off x="6033592" y="176934"/>
            <a:ext cx="1752370" cy="2336494"/>
          </a:xfrm>
          <a:prstGeom prst="rect">
            <a:avLst/>
          </a:prstGeom>
        </p:spPr>
      </p:pic>
      <p:sp>
        <p:nvSpPr>
          <p:cNvPr id="10" name="Slide Number Placeholder 9">
            <a:extLst>
              <a:ext uri="{FF2B5EF4-FFF2-40B4-BE49-F238E27FC236}">
                <a16:creationId xmlns:a16="http://schemas.microsoft.com/office/drawing/2014/main" id="{EC7ECEE9-580B-8B4A-919F-4C04337CEC51}"/>
              </a:ext>
            </a:extLst>
          </p:cNvPr>
          <p:cNvSpPr>
            <a:spLocks noGrp="1"/>
          </p:cNvSpPr>
          <p:nvPr>
            <p:ph type="sldNum" sz="quarter" idx="12"/>
          </p:nvPr>
        </p:nvSpPr>
        <p:spPr/>
        <p:txBody>
          <a:bodyPr/>
          <a:lstStyle/>
          <a:p>
            <a:fld id="{13D2E340-0663-474B-992C-9192B5C45E57}" type="slidenum">
              <a:rPr lang="en-US" smtClean="0"/>
              <a:t>9</a:t>
            </a:fld>
            <a:endParaRPr lang="en-US"/>
          </a:p>
        </p:txBody>
      </p:sp>
      <p:pic>
        <p:nvPicPr>
          <p:cNvPr id="40" name="Picture Placeholder 39">
            <a:extLst>
              <a:ext uri="{FF2B5EF4-FFF2-40B4-BE49-F238E27FC236}">
                <a16:creationId xmlns:a16="http://schemas.microsoft.com/office/drawing/2014/main" id="{E15E90EF-6F09-43B5-A739-87C56E68FF46}"/>
              </a:ext>
            </a:extLst>
          </p:cNvPr>
          <p:cNvPicPr>
            <a:picLocks noGrp="1" noChangeAspect="1"/>
          </p:cNvPicPr>
          <p:nvPr>
            <p:ph type="pic" sz="quarter" idx="22"/>
          </p:nvPr>
        </p:nvPicPr>
        <p:blipFill>
          <a:blip r:embed="rId3"/>
          <a:srcRect/>
          <a:stretch/>
        </p:blipFill>
        <p:spPr>
          <a:xfrm>
            <a:off x="5244511" y="3292255"/>
            <a:ext cx="3330532" cy="2497899"/>
          </a:xfrm>
        </p:spPr>
      </p:pic>
      <p:pic>
        <p:nvPicPr>
          <p:cNvPr id="7" name="Picture Placeholder 39">
            <a:extLst>
              <a:ext uri="{FF2B5EF4-FFF2-40B4-BE49-F238E27FC236}">
                <a16:creationId xmlns:a16="http://schemas.microsoft.com/office/drawing/2014/main" id="{7AE7E767-B7B6-4F21-B3BE-B8B61B2BD98A}"/>
              </a:ext>
            </a:extLst>
          </p:cNvPr>
          <p:cNvPicPr>
            <a:picLocks noChangeAspect="1"/>
          </p:cNvPicPr>
          <p:nvPr/>
        </p:nvPicPr>
        <p:blipFill>
          <a:blip r:embed="rId4"/>
          <a:srcRect/>
          <a:stretch/>
        </p:blipFill>
        <p:spPr>
          <a:xfrm>
            <a:off x="8862933" y="3292805"/>
            <a:ext cx="3329066" cy="2496799"/>
          </a:xfrm>
          <a:prstGeom prst="ellipse">
            <a:avLst/>
          </a:prstGeom>
          <a:solidFill>
            <a:schemeClr val="bg1">
              <a:lumMod val="95000"/>
            </a:schemeClr>
          </a:solidFill>
        </p:spPr>
      </p:pic>
      <p:pic>
        <p:nvPicPr>
          <p:cNvPr id="6" name="Picture 5">
            <a:extLst>
              <a:ext uri="{FF2B5EF4-FFF2-40B4-BE49-F238E27FC236}">
                <a16:creationId xmlns:a16="http://schemas.microsoft.com/office/drawing/2014/main" id="{00C1BA68-3443-4158-A07A-871BC59F3177}"/>
              </a:ext>
            </a:extLst>
          </p:cNvPr>
          <p:cNvPicPr>
            <a:picLocks noChangeAspect="1"/>
          </p:cNvPicPr>
          <p:nvPr/>
        </p:nvPicPr>
        <p:blipFill>
          <a:blip r:embed="rId5"/>
          <a:srcRect/>
          <a:stretch/>
        </p:blipFill>
        <p:spPr>
          <a:xfrm>
            <a:off x="8763697" y="95392"/>
            <a:ext cx="3331302" cy="2499576"/>
          </a:xfrm>
          <a:prstGeom prst="rect">
            <a:avLst/>
          </a:prstGeom>
        </p:spPr>
      </p:pic>
    </p:spTree>
    <p:extLst>
      <p:ext uri="{BB962C8B-B14F-4D97-AF65-F5344CB8AC3E}">
        <p14:creationId xmlns:p14="http://schemas.microsoft.com/office/powerpoint/2010/main" val="2685986442"/>
      </p:ext>
    </p:extLst>
  </p:cSld>
  <p:clrMapOvr>
    <a:masterClrMapping/>
  </p:clrMapOvr>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45175639_Biography_presentation_cr - v2" id="{A01E65BC-612A-475B-B592-779A440066C3}" vid="{453437E2-1A5B-4416-AE85-AE3C10623C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B60E032F-2E55-4A86-BB2D-1A317C6429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77EC923-6023-4411-8330-A0042153EED3}">
  <ds:schemaRefs>
    <ds:schemaRef ds:uri="http://schemas.microsoft.com/sharepoint/v3/contenttype/forms"/>
  </ds:schemaRefs>
</ds:datastoreItem>
</file>

<file path=customXml/itemProps3.xml><?xml version="1.0" encoding="utf-8"?>
<ds:datastoreItem xmlns:ds="http://schemas.openxmlformats.org/officeDocument/2006/customXml" ds:itemID="{6DB4AFBF-E012-4607-B95C-D9E661912AC6}">
  <ds:schemaRefs>
    <ds:schemaRef ds:uri="http://purl.org/dc/terms/"/>
    <ds:schemaRef ds:uri="http://purl.org/dc/elements/1.1/"/>
    <ds:schemaRef ds:uri="http://schemas.microsoft.com/office/2006/metadata/properties"/>
    <ds:schemaRef ds:uri="http://schemas.microsoft.com/office/infopath/2007/PartnerControls"/>
    <ds:schemaRef ds:uri="http://purl.org/dc/dcmitype/"/>
    <ds:schemaRef ds:uri="16c05727-aa75-4e4a-9b5f-8a80a1165891"/>
    <ds:schemaRef ds:uri="http://schemas.microsoft.com/office/2006/documentManagement/types"/>
    <ds:schemaRef ds:uri="http://www.w3.org/XML/1998/namespace"/>
    <ds:schemaRef ds:uri="http://schemas.openxmlformats.org/package/2006/metadata/core-propertie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Biography presentation</Template>
  <TotalTime>0</TotalTime>
  <Words>422</Words>
  <Application>Microsoft Office PowerPoint</Application>
  <PresentationFormat>Widescreen</PresentationFormat>
  <Paragraphs>47</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Schoolbook</vt:lpstr>
      <vt:lpstr>Corbel</vt:lpstr>
      <vt:lpstr>Headlines</vt:lpstr>
      <vt:lpstr>About Me</vt:lpstr>
      <vt:lpstr>Place of Birth</vt:lpstr>
      <vt:lpstr>College</vt:lpstr>
      <vt:lpstr>Marriage</vt:lpstr>
      <vt:lpstr>Kids</vt:lpstr>
      <vt:lpstr>Kids</vt:lpstr>
      <vt:lpstr>Trips(Pondicherry)</vt:lpstr>
      <vt:lpstr>Trips(Dharamsala)</vt:lpstr>
      <vt:lpstr>Trips(Delhi)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2019-09-02T04:43:32Z</dcterms:created>
  <dcterms:modified xsi:type="dcterms:W3CDTF">2019-09-02T07:16:08Z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